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2616" y="-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1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8DA1-C47B-45BD-8869-1CC18DA3943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9169-84EF-4B00-9D82-21B12DCF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18" Type="http://schemas.openxmlformats.org/officeDocument/2006/relationships/image" Target="../media/image17.tif"/><Relationship Id="rId26" Type="http://schemas.openxmlformats.org/officeDocument/2006/relationships/image" Target="../media/image25.tif"/><Relationship Id="rId3" Type="http://schemas.openxmlformats.org/officeDocument/2006/relationships/image" Target="../media/image2.tif"/><Relationship Id="rId21" Type="http://schemas.openxmlformats.org/officeDocument/2006/relationships/image" Target="../media/image20.tif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17" Type="http://schemas.openxmlformats.org/officeDocument/2006/relationships/image" Target="../media/image16.tif"/><Relationship Id="rId25" Type="http://schemas.openxmlformats.org/officeDocument/2006/relationships/image" Target="../media/image24.tif"/><Relationship Id="rId2" Type="http://schemas.openxmlformats.org/officeDocument/2006/relationships/image" Target="../media/image1.tif"/><Relationship Id="rId16" Type="http://schemas.openxmlformats.org/officeDocument/2006/relationships/image" Target="../media/image15.tif"/><Relationship Id="rId20" Type="http://schemas.openxmlformats.org/officeDocument/2006/relationships/image" Target="../media/image19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if"/><Relationship Id="rId24" Type="http://schemas.openxmlformats.org/officeDocument/2006/relationships/image" Target="../media/image23.tif"/><Relationship Id="rId5" Type="http://schemas.openxmlformats.org/officeDocument/2006/relationships/image" Target="../media/image4.tif"/><Relationship Id="rId15" Type="http://schemas.openxmlformats.org/officeDocument/2006/relationships/image" Target="../media/image14.tif"/><Relationship Id="rId23" Type="http://schemas.openxmlformats.org/officeDocument/2006/relationships/image" Target="../media/image22.tif"/><Relationship Id="rId10" Type="http://schemas.openxmlformats.org/officeDocument/2006/relationships/image" Target="../media/image9.tif"/><Relationship Id="rId19" Type="http://schemas.openxmlformats.org/officeDocument/2006/relationships/image" Target="../media/image18.tif"/><Relationship Id="rId4" Type="http://schemas.openxmlformats.org/officeDocument/2006/relationships/image" Target="../media/image3.tif"/><Relationship Id="rId9" Type="http://schemas.openxmlformats.org/officeDocument/2006/relationships/image" Target="../media/image8.tif"/><Relationship Id="rId14" Type="http://schemas.openxmlformats.org/officeDocument/2006/relationships/image" Target="../media/image13.tif"/><Relationship Id="rId22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BE9F64-FAA4-3E7E-1696-D86E8F0C1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528" y="467745"/>
            <a:ext cx="839755" cy="1028699"/>
          </a:xfrm>
          <a:prstGeom prst="rect">
            <a:avLst/>
          </a:prstGeom>
        </p:spPr>
      </p:pic>
      <p:pic>
        <p:nvPicPr>
          <p:cNvPr id="7" name="Picture 6" descr="Blue lights on a black background&#10;&#10;Description automatically generated">
            <a:extLst>
              <a:ext uri="{FF2B5EF4-FFF2-40B4-BE49-F238E27FC236}">
                <a16:creationId xmlns:a16="http://schemas.microsoft.com/office/drawing/2014/main" id="{3E7C295D-96C7-0ADA-986C-423CF3A83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12" y="467745"/>
            <a:ext cx="839755" cy="1028700"/>
          </a:xfrm>
          <a:prstGeom prst="rect">
            <a:avLst/>
          </a:prstGeom>
        </p:spPr>
      </p:pic>
      <p:pic>
        <p:nvPicPr>
          <p:cNvPr id="9" name="Picture 8" descr="Red light on a black background&#10;&#10;Description automatically generated">
            <a:extLst>
              <a:ext uri="{FF2B5EF4-FFF2-40B4-BE49-F238E27FC236}">
                <a16:creationId xmlns:a16="http://schemas.microsoft.com/office/drawing/2014/main" id="{F5709DF8-EFE1-6A44-F6B5-A0E7240F1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82" y="467745"/>
            <a:ext cx="839755" cy="1028700"/>
          </a:xfrm>
          <a:prstGeom prst="rect">
            <a:avLst/>
          </a:prstGeom>
        </p:spPr>
      </p:pic>
      <p:pic>
        <p:nvPicPr>
          <p:cNvPr id="11" name="Picture 10" descr="A green light in the dark&#10;&#10;Description automatically generated with medium confidence">
            <a:extLst>
              <a:ext uri="{FF2B5EF4-FFF2-40B4-BE49-F238E27FC236}">
                <a16:creationId xmlns:a16="http://schemas.microsoft.com/office/drawing/2014/main" id="{F978130E-AFD3-AF86-BC93-177A5D3CB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3" y="467745"/>
            <a:ext cx="839755" cy="1028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7CB338-BE71-782C-61C9-C47D1EBB6EF5}"/>
              </a:ext>
            </a:extLst>
          </p:cNvPr>
          <p:cNvSpPr txBox="1"/>
          <p:nvPr/>
        </p:nvSpPr>
        <p:spPr>
          <a:xfrm>
            <a:off x="4267006" y="787902"/>
            <a:ext cx="6944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Ctrl </a:t>
            </a:r>
            <a:r>
              <a:rPr lang="en-US" sz="1013" dirty="0" err="1"/>
              <a:t>dmso</a:t>
            </a:r>
            <a:endParaRPr lang="en-US" sz="1013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9A14D2-DEF1-2CA9-9F5D-AA90F5095D41}"/>
              </a:ext>
            </a:extLst>
          </p:cNvPr>
          <p:cNvSpPr txBox="1"/>
          <p:nvPr/>
        </p:nvSpPr>
        <p:spPr>
          <a:xfrm>
            <a:off x="4310344" y="1839345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PD-R272Q </a:t>
            </a:r>
            <a:r>
              <a:rPr lang="en-US" sz="1013" dirty="0" err="1"/>
              <a:t>dmso</a:t>
            </a:r>
            <a:endParaRPr lang="en-US" sz="1013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F22E3F-2955-E27D-A3DC-C70E0B0D4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39" y="7570794"/>
            <a:ext cx="4198913" cy="27531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A0180A2-E29F-CE83-70BD-45C19C4F371B}"/>
              </a:ext>
            </a:extLst>
          </p:cNvPr>
          <p:cNvSpPr txBox="1"/>
          <p:nvPr/>
        </p:nvSpPr>
        <p:spPr>
          <a:xfrm>
            <a:off x="4459226" y="3109481"/>
            <a:ext cx="7248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iCtrl</a:t>
            </a:r>
            <a:r>
              <a:rPr lang="en-US" sz="1013" dirty="0"/>
              <a:t> </a:t>
            </a:r>
            <a:r>
              <a:rPr lang="en-US" sz="1013" dirty="0" err="1"/>
              <a:t>dmso</a:t>
            </a:r>
            <a:endParaRPr lang="en-US" sz="1013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A5CC1E-E164-0240-2CE1-092D7B80E832}"/>
              </a:ext>
            </a:extLst>
          </p:cNvPr>
          <p:cNvSpPr txBox="1"/>
          <p:nvPr/>
        </p:nvSpPr>
        <p:spPr>
          <a:xfrm>
            <a:off x="4474441" y="4030345"/>
            <a:ext cx="61908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Ctrl </a:t>
            </a:r>
            <a:r>
              <a:rPr lang="en-US" sz="1013" dirty="0" err="1"/>
              <a:t>fccp</a:t>
            </a:r>
            <a:endParaRPr lang="en-US" sz="1013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DC548A-211B-D96E-EC45-A042FEE599A4}"/>
              </a:ext>
            </a:extLst>
          </p:cNvPr>
          <p:cNvSpPr txBox="1"/>
          <p:nvPr/>
        </p:nvSpPr>
        <p:spPr>
          <a:xfrm>
            <a:off x="4517779" y="5081788"/>
            <a:ext cx="97494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PD-R272Q </a:t>
            </a:r>
            <a:r>
              <a:rPr lang="en-US" sz="1013" dirty="0" err="1"/>
              <a:t>fccp</a:t>
            </a:r>
            <a:endParaRPr lang="en-US" sz="1013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6CA555-250C-5A00-C1B2-9B583778C2CB}"/>
              </a:ext>
            </a:extLst>
          </p:cNvPr>
          <p:cNvSpPr txBox="1"/>
          <p:nvPr/>
        </p:nvSpPr>
        <p:spPr>
          <a:xfrm>
            <a:off x="4666661" y="6351924"/>
            <a:ext cx="64953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iCtrl</a:t>
            </a:r>
            <a:r>
              <a:rPr lang="en-US" sz="1013" dirty="0"/>
              <a:t> </a:t>
            </a:r>
            <a:r>
              <a:rPr lang="en-US" sz="1013" dirty="0" err="1"/>
              <a:t>fccp</a:t>
            </a:r>
            <a:endParaRPr lang="en-US" sz="1013" dirty="0"/>
          </a:p>
        </p:txBody>
      </p:sp>
      <p:pic>
        <p:nvPicPr>
          <p:cNvPr id="3" name="Picture 2" descr="Red and black background with red spots&#10;&#10;Description automatically generated with medium confidence">
            <a:extLst>
              <a:ext uri="{FF2B5EF4-FFF2-40B4-BE49-F238E27FC236}">
                <a16:creationId xmlns:a16="http://schemas.microsoft.com/office/drawing/2014/main" id="{D7656BEF-C721-0398-E93E-7272799B9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50" y="1576248"/>
            <a:ext cx="843487" cy="1033272"/>
          </a:xfrm>
          <a:prstGeom prst="rect">
            <a:avLst/>
          </a:prstGeom>
        </p:spPr>
      </p:pic>
      <p:pic>
        <p:nvPicPr>
          <p:cNvPr id="6" name="Picture 5" descr="A green glowing background&#10;&#10;Description automatically generated with medium confidence">
            <a:extLst>
              <a:ext uri="{FF2B5EF4-FFF2-40B4-BE49-F238E27FC236}">
                <a16:creationId xmlns:a16="http://schemas.microsoft.com/office/drawing/2014/main" id="{E47DD7E2-5D8E-8ED3-FDA9-86F32D818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1" y="1570918"/>
            <a:ext cx="843487" cy="1033272"/>
          </a:xfrm>
          <a:prstGeom prst="rect">
            <a:avLst/>
          </a:prstGeom>
        </p:spPr>
      </p:pic>
      <p:pic>
        <p:nvPicPr>
          <p:cNvPr id="10" name="Picture 9" descr="Blue lights on a black background&#10;&#10;Description automatically generated">
            <a:extLst>
              <a:ext uri="{FF2B5EF4-FFF2-40B4-BE49-F238E27FC236}">
                <a16:creationId xmlns:a16="http://schemas.microsoft.com/office/drawing/2014/main" id="{4610DCC9-0C4C-EA87-6D27-1D43B0425A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51" y="1576248"/>
            <a:ext cx="843487" cy="1033272"/>
          </a:xfrm>
          <a:prstGeom prst="rect">
            <a:avLst/>
          </a:prstGeom>
        </p:spPr>
      </p:pic>
      <p:pic>
        <p:nvPicPr>
          <p:cNvPr id="15" name="Picture 14" descr="A close-up of a microscope&#10;&#10;Description automatically generated">
            <a:extLst>
              <a:ext uri="{FF2B5EF4-FFF2-40B4-BE49-F238E27FC236}">
                <a16:creationId xmlns:a16="http://schemas.microsoft.com/office/drawing/2014/main" id="{F8A13046-43D9-975C-8AE4-FD720F82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28" y="1576248"/>
            <a:ext cx="843487" cy="1033272"/>
          </a:xfrm>
          <a:prstGeom prst="rect">
            <a:avLst/>
          </a:prstGeom>
        </p:spPr>
      </p:pic>
      <p:pic>
        <p:nvPicPr>
          <p:cNvPr id="19" name="Picture 18" descr="A black background with red streaks&#10;&#10;Description automatically generated">
            <a:extLst>
              <a:ext uri="{FF2B5EF4-FFF2-40B4-BE49-F238E27FC236}">
                <a16:creationId xmlns:a16="http://schemas.microsoft.com/office/drawing/2014/main" id="{6BA700BA-51E7-E16B-F42E-4134B5DCB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" y="2676293"/>
            <a:ext cx="843487" cy="1033272"/>
          </a:xfrm>
          <a:prstGeom prst="rect">
            <a:avLst/>
          </a:prstGeom>
        </p:spPr>
      </p:pic>
      <p:pic>
        <p:nvPicPr>
          <p:cNvPr id="24" name="Picture 23" descr="A green glowing cells&#10;&#10;Description automatically generated with medium confidence">
            <a:extLst>
              <a:ext uri="{FF2B5EF4-FFF2-40B4-BE49-F238E27FC236}">
                <a16:creationId xmlns:a16="http://schemas.microsoft.com/office/drawing/2014/main" id="{B4578635-475E-529A-D30E-B6750C095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0" y="2689324"/>
            <a:ext cx="843487" cy="1033272"/>
          </a:xfrm>
          <a:prstGeom prst="rect">
            <a:avLst/>
          </a:prstGeom>
        </p:spPr>
      </p:pic>
      <p:pic>
        <p:nvPicPr>
          <p:cNvPr id="28" name="Picture 27" descr="Blue glowing cells on a black background&#10;&#10;Description automatically generated">
            <a:extLst>
              <a:ext uri="{FF2B5EF4-FFF2-40B4-BE49-F238E27FC236}">
                <a16:creationId xmlns:a16="http://schemas.microsoft.com/office/drawing/2014/main" id="{835C5B32-0B2B-8439-B200-CE21528E25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51" y="2689324"/>
            <a:ext cx="843487" cy="1033272"/>
          </a:xfrm>
          <a:prstGeom prst="rect">
            <a:avLst/>
          </a:prstGeom>
        </p:spPr>
      </p:pic>
      <p:pic>
        <p:nvPicPr>
          <p:cNvPr id="33" name="Picture 32" descr="A close-up of blue cells&#10;&#10;Description automatically generated">
            <a:extLst>
              <a:ext uri="{FF2B5EF4-FFF2-40B4-BE49-F238E27FC236}">
                <a16:creationId xmlns:a16="http://schemas.microsoft.com/office/drawing/2014/main" id="{A1140FAC-E5D1-A3F9-E192-07E1667FB4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28" y="2689324"/>
            <a:ext cx="843487" cy="1033272"/>
          </a:xfrm>
          <a:prstGeom prst="rect">
            <a:avLst/>
          </a:prstGeom>
        </p:spPr>
      </p:pic>
      <p:pic>
        <p:nvPicPr>
          <p:cNvPr id="37" name="Picture 36" descr="A green and blue glowing cells&#10;&#10;Description automatically generated">
            <a:extLst>
              <a:ext uri="{FF2B5EF4-FFF2-40B4-BE49-F238E27FC236}">
                <a16:creationId xmlns:a16="http://schemas.microsoft.com/office/drawing/2014/main" id="{9A8058F1-CEC5-04E5-7326-201867B8CF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6" y="3791839"/>
            <a:ext cx="843487" cy="1033272"/>
          </a:xfrm>
          <a:prstGeom prst="rect">
            <a:avLst/>
          </a:prstGeom>
        </p:spPr>
      </p:pic>
      <p:pic>
        <p:nvPicPr>
          <p:cNvPr id="41" name="Picture 40" descr="A red light in the dark&#10;&#10;Description automatically generated">
            <a:extLst>
              <a:ext uri="{FF2B5EF4-FFF2-40B4-BE49-F238E27FC236}">
                <a16:creationId xmlns:a16="http://schemas.microsoft.com/office/drawing/2014/main" id="{B29D47D9-72E7-DBF3-660F-8B045580EB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1" y="3802400"/>
            <a:ext cx="843487" cy="1033272"/>
          </a:xfrm>
          <a:prstGeom prst="rect">
            <a:avLst/>
          </a:prstGeom>
        </p:spPr>
      </p:pic>
      <p:pic>
        <p:nvPicPr>
          <p:cNvPr id="45" name="Picture 44" descr="A green glowing cells in a dark background&#10;&#10;Description automatically generated">
            <a:extLst>
              <a:ext uri="{FF2B5EF4-FFF2-40B4-BE49-F238E27FC236}">
                <a16:creationId xmlns:a16="http://schemas.microsoft.com/office/drawing/2014/main" id="{6C1F0505-9CE9-EC5E-7BD9-825273FD84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3" y="3797069"/>
            <a:ext cx="843487" cy="1033272"/>
          </a:xfrm>
          <a:prstGeom prst="rect">
            <a:avLst/>
          </a:prstGeom>
        </p:spPr>
      </p:pic>
      <p:pic>
        <p:nvPicPr>
          <p:cNvPr id="49" name="Picture 4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D907B6D8-EC8E-18FD-868D-8B988E7D09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50" y="3802400"/>
            <a:ext cx="843487" cy="1033272"/>
          </a:xfrm>
          <a:prstGeom prst="rect">
            <a:avLst/>
          </a:prstGeom>
        </p:spPr>
      </p:pic>
      <p:pic>
        <p:nvPicPr>
          <p:cNvPr id="53" name="Picture 52" descr="A black background with red dots&#10;&#10;Description automatically generated">
            <a:extLst>
              <a:ext uri="{FF2B5EF4-FFF2-40B4-BE49-F238E27FC236}">
                <a16:creationId xmlns:a16="http://schemas.microsoft.com/office/drawing/2014/main" id="{417E4704-75E2-B549-0F8C-F031353D62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12" y="4904915"/>
            <a:ext cx="843487" cy="1033272"/>
          </a:xfrm>
          <a:prstGeom prst="rect">
            <a:avLst/>
          </a:prstGeom>
        </p:spPr>
      </p:pic>
      <p:pic>
        <p:nvPicPr>
          <p:cNvPr id="62" name="Picture 61" descr="A green glowing cells in a dark room&#10;&#10;Description automatically generated with medium confidence">
            <a:extLst>
              <a:ext uri="{FF2B5EF4-FFF2-40B4-BE49-F238E27FC236}">
                <a16:creationId xmlns:a16="http://schemas.microsoft.com/office/drawing/2014/main" id="{0998FDBB-C6FE-BF62-AD50-C946FADC90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9" y="4904814"/>
            <a:ext cx="843487" cy="1033272"/>
          </a:xfrm>
          <a:prstGeom prst="rect">
            <a:avLst/>
          </a:prstGeom>
        </p:spPr>
      </p:pic>
      <p:pic>
        <p:nvPicPr>
          <p:cNvPr id="64" name="Picture 63" descr="Blue lights on a black background&#10;&#10;Description automatically generated">
            <a:extLst>
              <a:ext uri="{FF2B5EF4-FFF2-40B4-BE49-F238E27FC236}">
                <a16:creationId xmlns:a16="http://schemas.microsoft.com/office/drawing/2014/main" id="{CFFB307C-0589-C7ED-7A5A-3C0F87012A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12" y="4904915"/>
            <a:ext cx="843487" cy="1033272"/>
          </a:xfrm>
          <a:prstGeom prst="rect">
            <a:avLst/>
          </a:prstGeom>
        </p:spPr>
      </p:pic>
      <p:pic>
        <p:nvPicPr>
          <p:cNvPr id="66" name="Picture 65" descr="A blue and green cells&#10;&#10;Description automatically generated">
            <a:extLst>
              <a:ext uri="{FF2B5EF4-FFF2-40B4-BE49-F238E27FC236}">
                <a16:creationId xmlns:a16="http://schemas.microsoft.com/office/drawing/2014/main" id="{B5B7A9FD-B061-8C8F-72CB-5278BD55C11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5" y="4904915"/>
            <a:ext cx="843487" cy="1033272"/>
          </a:xfrm>
          <a:prstGeom prst="rect">
            <a:avLst/>
          </a:prstGeom>
        </p:spPr>
      </p:pic>
      <p:pic>
        <p:nvPicPr>
          <p:cNvPr id="68" name="Picture 67" descr="A red dot in the sky&#10;&#10;Description automatically generated">
            <a:extLst>
              <a:ext uri="{FF2B5EF4-FFF2-40B4-BE49-F238E27FC236}">
                <a16:creationId xmlns:a16="http://schemas.microsoft.com/office/drawing/2014/main" id="{C5AC8379-E800-3356-DA85-093453E3D1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82" y="6017990"/>
            <a:ext cx="843487" cy="1033272"/>
          </a:xfrm>
          <a:prstGeom prst="rect">
            <a:avLst/>
          </a:prstGeom>
        </p:spPr>
      </p:pic>
      <p:pic>
        <p:nvPicPr>
          <p:cNvPr id="70" name="Picture 69" descr="A green glowing cells in a dark space&#10;&#10;Description automatically generated">
            <a:extLst>
              <a:ext uri="{FF2B5EF4-FFF2-40B4-BE49-F238E27FC236}">
                <a16:creationId xmlns:a16="http://schemas.microsoft.com/office/drawing/2014/main" id="{85AA8376-B430-4B06-C280-9CC38D06832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8" y="6023220"/>
            <a:ext cx="843487" cy="1033272"/>
          </a:xfrm>
          <a:prstGeom prst="rect">
            <a:avLst/>
          </a:prstGeom>
        </p:spPr>
      </p:pic>
      <p:pic>
        <p:nvPicPr>
          <p:cNvPr id="72" name="Picture 71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4F9FD459-DF0A-AF2F-2E42-B48772BFBBF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11" y="6017990"/>
            <a:ext cx="843487" cy="1033272"/>
          </a:xfrm>
          <a:prstGeom prst="rect">
            <a:avLst/>
          </a:prstGeom>
        </p:spPr>
      </p:pic>
      <p:pic>
        <p:nvPicPr>
          <p:cNvPr id="74" name="Picture 73" descr="A green and blue cells&#10;&#10;Description automatically generated">
            <a:extLst>
              <a:ext uri="{FF2B5EF4-FFF2-40B4-BE49-F238E27FC236}">
                <a16:creationId xmlns:a16="http://schemas.microsoft.com/office/drawing/2014/main" id="{835FE293-0BCD-1C9D-2C14-A4796D3AA34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28" y="6004960"/>
            <a:ext cx="843487" cy="103327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8E5E551-26BD-DCFE-5BBF-0DC944F1F72D}"/>
              </a:ext>
            </a:extLst>
          </p:cNvPr>
          <p:cNvSpPr/>
          <p:nvPr/>
        </p:nvSpPr>
        <p:spPr>
          <a:xfrm>
            <a:off x="1434582" y="3910013"/>
            <a:ext cx="270393" cy="252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72049B-3BE2-7BEF-F8E7-54C3C2A8A9E4}"/>
              </a:ext>
            </a:extLst>
          </p:cNvPr>
          <p:cNvSpPr/>
          <p:nvPr/>
        </p:nvSpPr>
        <p:spPr>
          <a:xfrm>
            <a:off x="1451785" y="6473927"/>
            <a:ext cx="270393" cy="252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12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CHEMLA</dc:creator>
  <cp:lastModifiedBy>Axel CHEMLA</cp:lastModifiedBy>
  <cp:revision>2</cp:revision>
  <dcterms:created xsi:type="dcterms:W3CDTF">2023-09-23T11:15:55Z</dcterms:created>
  <dcterms:modified xsi:type="dcterms:W3CDTF">2023-09-23T12:38:31Z</dcterms:modified>
</cp:coreProperties>
</file>