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93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14400" cy="9144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41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401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435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23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86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6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30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680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5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94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77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9DD6BF-2B8F-446A-8538-DE9816BC85C2}" type="datetimeFigureOut">
              <a:rPr lang="en-US" smtClean="0"/>
              <a:t>9/23/2023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2DA4FE-1322-4C6E-A1A2-1D75F7503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8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tif"/><Relationship Id="rId13" Type="http://schemas.openxmlformats.org/officeDocument/2006/relationships/image" Target="../media/image12.tif"/><Relationship Id="rId18" Type="http://schemas.openxmlformats.org/officeDocument/2006/relationships/image" Target="../media/image17.tif"/><Relationship Id="rId3" Type="http://schemas.openxmlformats.org/officeDocument/2006/relationships/image" Target="../media/image2.tif"/><Relationship Id="rId7" Type="http://schemas.openxmlformats.org/officeDocument/2006/relationships/image" Target="../media/image6.tif"/><Relationship Id="rId12" Type="http://schemas.openxmlformats.org/officeDocument/2006/relationships/image" Target="../media/image11.tif"/><Relationship Id="rId17" Type="http://schemas.openxmlformats.org/officeDocument/2006/relationships/image" Target="../media/image16.tif"/><Relationship Id="rId2" Type="http://schemas.openxmlformats.org/officeDocument/2006/relationships/image" Target="../media/image1.png"/><Relationship Id="rId16" Type="http://schemas.openxmlformats.org/officeDocument/2006/relationships/image" Target="../media/image15.tif"/><Relationship Id="rId20" Type="http://schemas.openxmlformats.org/officeDocument/2006/relationships/image" Target="../media/image19.t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if"/><Relationship Id="rId11" Type="http://schemas.openxmlformats.org/officeDocument/2006/relationships/image" Target="../media/image10.tif"/><Relationship Id="rId5" Type="http://schemas.openxmlformats.org/officeDocument/2006/relationships/image" Target="../media/image4.tif"/><Relationship Id="rId15" Type="http://schemas.openxmlformats.org/officeDocument/2006/relationships/image" Target="../media/image14.tif"/><Relationship Id="rId10" Type="http://schemas.openxmlformats.org/officeDocument/2006/relationships/image" Target="../media/image9.tif"/><Relationship Id="rId19" Type="http://schemas.openxmlformats.org/officeDocument/2006/relationships/image" Target="../media/image18.tif"/><Relationship Id="rId4" Type="http://schemas.openxmlformats.org/officeDocument/2006/relationships/image" Target="../media/image3.tif"/><Relationship Id="rId9" Type="http://schemas.openxmlformats.org/officeDocument/2006/relationships/image" Target="../media/image8.tif"/><Relationship Id="rId14" Type="http://schemas.openxmlformats.org/officeDocument/2006/relationships/image" Target="../media/image13.t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97D841-0F06-B21E-A04B-04E713D09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2869" y="5188170"/>
            <a:ext cx="2329458" cy="154399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4D1EF44-FCD8-C42C-44E3-FAC5F3294F93}"/>
              </a:ext>
            </a:extLst>
          </p:cNvPr>
          <p:cNvSpPr txBox="1"/>
          <p:nvPr/>
        </p:nvSpPr>
        <p:spPr>
          <a:xfrm>
            <a:off x="578498" y="964419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Ctrl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B0AD5CB-151D-D3AB-76FC-92251F681B56}"/>
              </a:ext>
            </a:extLst>
          </p:cNvPr>
          <p:cNvSpPr/>
          <p:nvPr/>
        </p:nvSpPr>
        <p:spPr>
          <a:xfrm>
            <a:off x="1631652" y="252861"/>
            <a:ext cx="479977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437FB20-26F8-6593-566F-A14B1A4FB231}"/>
              </a:ext>
            </a:extLst>
          </p:cNvPr>
          <p:cNvSpPr txBox="1"/>
          <p:nvPr/>
        </p:nvSpPr>
        <p:spPr>
          <a:xfrm>
            <a:off x="1631652" y="-98393"/>
            <a:ext cx="48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T001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1B2D218-61CA-709B-83A1-FEB9FE263418}"/>
              </a:ext>
            </a:extLst>
          </p:cNvPr>
          <p:cNvSpPr/>
          <p:nvPr/>
        </p:nvSpPr>
        <p:spPr>
          <a:xfrm>
            <a:off x="6583822" y="252861"/>
            <a:ext cx="479977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C705628-59D1-FCFF-DB37-973A0870BA31}"/>
              </a:ext>
            </a:extLst>
          </p:cNvPr>
          <p:cNvSpPr txBox="1"/>
          <p:nvPr/>
        </p:nvSpPr>
        <p:spPr>
          <a:xfrm>
            <a:off x="6583822" y="-70752"/>
            <a:ext cx="4801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T120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6E53B2E-46A7-B839-A821-4C8E3A7D6DDD}"/>
              </a:ext>
            </a:extLst>
          </p:cNvPr>
          <p:cNvSpPr txBox="1"/>
          <p:nvPr/>
        </p:nvSpPr>
        <p:spPr>
          <a:xfrm>
            <a:off x="191248" y="3044190"/>
            <a:ext cx="114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PD-R272Q</a:t>
            </a:r>
          </a:p>
        </p:txBody>
      </p:sp>
      <p:pic>
        <p:nvPicPr>
          <p:cNvPr id="94" name="Picture 93" descr="Green glowing particles in a dark space&#10;&#10;Description automatically generated with medium confidence">
            <a:extLst>
              <a:ext uri="{FF2B5EF4-FFF2-40B4-BE49-F238E27FC236}">
                <a16:creationId xmlns:a16="http://schemas.microsoft.com/office/drawing/2014/main" id="{45106739-9036-1911-10E2-BCB2C7410C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8" y="2443258"/>
            <a:ext cx="1492898" cy="1828800"/>
          </a:xfrm>
          <a:prstGeom prst="rect">
            <a:avLst/>
          </a:prstGeom>
        </p:spPr>
      </p:pic>
      <p:pic>
        <p:nvPicPr>
          <p:cNvPr id="96" name="Picture 95" descr="Blue dots in the dark&#10;&#10;Description automatically generated">
            <a:extLst>
              <a:ext uri="{FF2B5EF4-FFF2-40B4-BE49-F238E27FC236}">
                <a16:creationId xmlns:a16="http://schemas.microsoft.com/office/drawing/2014/main" id="{9257AB19-B3CD-CB16-14C1-41A86B6216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60" y="2443258"/>
            <a:ext cx="1492898" cy="1828800"/>
          </a:xfrm>
          <a:prstGeom prst="rect">
            <a:avLst/>
          </a:prstGeom>
        </p:spPr>
      </p:pic>
      <p:pic>
        <p:nvPicPr>
          <p:cNvPr id="98" name="Picture 97" descr="A blue and green glowing spots&#10;&#10;Description automatically generated with medium confidence">
            <a:extLst>
              <a:ext uri="{FF2B5EF4-FFF2-40B4-BE49-F238E27FC236}">
                <a16:creationId xmlns:a16="http://schemas.microsoft.com/office/drawing/2014/main" id="{2E0CE7CF-3ACB-9518-D902-62F63F4D5B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71" y="2443258"/>
            <a:ext cx="1492898" cy="1828800"/>
          </a:xfrm>
          <a:prstGeom prst="rect">
            <a:avLst/>
          </a:prstGeom>
        </p:spPr>
      </p:pic>
      <p:pic>
        <p:nvPicPr>
          <p:cNvPr id="100" name="Picture 99" descr="A green glowing lines on a black background&#10;&#10;Description automatically generated">
            <a:extLst>
              <a:ext uri="{FF2B5EF4-FFF2-40B4-BE49-F238E27FC236}">
                <a16:creationId xmlns:a16="http://schemas.microsoft.com/office/drawing/2014/main" id="{06D1910A-670F-7257-D86F-053E6553ED0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78" y="2441546"/>
            <a:ext cx="1492898" cy="1828800"/>
          </a:xfrm>
          <a:prstGeom prst="rect">
            <a:avLst/>
          </a:prstGeom>
        </p:spPr>
      </p:pic>
      <p:pic>
        <p:nvPicPr>
          <p:cNvPr id="102" name="Picture 101" descr="Blue spots on a black background&#10;&#10;Description automatically generated">
            <a:extLst>
              <a:ext uri="{FF2B5EF4-FFF2-40B4-BE49-F238E27FC236}">
                <a16:creationId xmlns:a16="http://schemas.microsoft.com/office/drawing/2014/main" id="{C722CD2B-702A-1898-726A-479E215F630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29" y="2443258"/>
            <a:ext cx="1492898" cy="1828800"/>
          </a:xfrm>
          <a:prstGeom prst="rect">
            <a:avLst/>
          </a:prstGeom>
        </p:spPr>
      </p:pic>
      <p:pic>
        <p:nvPicPr>
          <p:cNvPr id="104" name="Picture 103" descr="A green and blue glowing lines&#10;&#10;Description automatically generated">
            <a:extLst>
              <a:ext uri="{FF2B5EF4-FFF2-40B4-BE49-F238E27FC236}">
                <a16:creationId xmlns:a16="http://schemas.microsoft.com/office/drawing/2014/main" id="{F526730E-A2C6-FF2D-A662-038EC843BF5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52" y="2443258"/>
            <a:ext cx="1492898" cy="1828800"/>
          </a:xfrm>
          <a:prstGeom prst="rect">
            <a:avLst/>
          </a:prstGeom>
        </p:spPr>
      </p:pic>
      <p:sp>
        <p:nvSpPr>
          <p:cNvPr id="105" name="TextBox 104">
            <a:extLst>
              <a:ext uri="{FF2B5EF4-FFF2-40B4-BE49-F238E27FC236}">
                <a16:creationId xmlns:a16="http://schemas.microsoft.com/office/drawing/2014/main" id="{8340B4BA-44E4-F868-CA33-2424C454F984}"/>
              </a:ext>
            </a:extLst>
          </p:cNvPr>
          <p:cNvSpPr txBox="1"/>
          <p:nvPr/>
        </p:nvSpPr>
        <p:spPr>
          <a:xfrm>
            <a:off x="263507" y="4713285"/>
            <a:ext cx="570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iCtrl</a:t>
            </a:r>
            <a:endParaRPr lang="en-US" dirty="0"/>
          </a:p>
        </p:txBody>
      </p:sp>
      <p:pic>
        <p:nvPicPr>
          <p:cNvPr id="107" name="Picture 106" descr="Green lights on a black background&#10;&#10;Description automatically generated">
            <a:extLst>
              <a:ext uri="{FF2B5EF4-FFF2-40B4-BE49-F238E27FC236}">
                <a16:creationId xmlns:a16="http://schemas.microsoft.com/office/drawing/2014/main" id="{9A8F1618-5A18-1717-B363-3FFDA187ED6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8" y="4363460"/>
            <a:ext cx="1492898" cy="1828800"/>
          </a:xfrm>
          <a:prstGeom prst="rect">
            <a:avLst/>
          </a:prstGeom>
        </p:spPr>
      </p:pic>
      <p:pic>
        <p:nvPicPr>
          <p:cNvPr id="109" name="Picture 108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BB2A3D1B-167B-39CF-46E8-025F834EECC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544" y="4363460"/>
            <a:ext cx="1500554" cy="1828800"/>
          </a:xfrm>
          <a:prstGeom prst="rect">
            <a:avLst/>
          </a:prstGeom>
        </p:spPr>
      </p:pic>
      <p:pic>
        <p:nvPicPr>
          <p:cNvPr id="111" name="Picture 110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2F521BDE-4F78-9AF1-FEFB-9535F5A5C19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8524" y="4363460"/>
            <a:ext cx="1492898" cy="1828800"/>
          </a:xfrm>
          <a:prstGeom prst="rect">
            <a:avLst/>
          </a:prstGeom>
        </p:spPr>
      </p:pic>
      <p:pic>
        <p:nvPicPr>
          <p:cNvPr id="113" name="Picture 112" descr="Green glowing lines on a black background&#10;&#10;Description automatically generated">
            <a:extLst>
              <a:ext uri="{FF2B5EF4-FFF2-40B4-BE49-F238E27FC236}">
                <a16:creationId xmlns:a16="http://schemas.microsoft.com/office/drawing/2014/main" id="{1E4251FF-14F6-5801-1FF1-89B6D54C0C0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650" y="4363460"/>
            <a:ext cx="1492898" cy="1828800"/>
          </a:xfrm>
          <a:prstGeom prst="rect">
            <a:avLst/>
          </a:prstGeom>
        </p:spPr>
      </p:pic>
      <p:pic>
        <p:nvPicPr>
          <p:cNvPr id="115" name="Picture 114" descr="Blue spots on a black background&#10;&#10;Description automatically generated">
            <a:extLst>
              <a:ext uri="{FF2B5EF4-FFF2-40B4-BE49-F238E27FC236}">
                <a16:creationId xmlns:a16="http://schemas.microsoft.com/office/drawing/2014/main" id="{8A026D78-A2BF-38E4-752C-C8373CDA345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7258" y="4363460"/>
            <a:ext cx="1492898" cy="1828800"/>
          </a:xfrm>
          <a:prstGeom prst="rect">
            <a:avLst/>
          </a:prstGeom>
        </p:spPr>
      </p:pic>
      <p:pic>
        <p:nvPicPr>
          <p:cNvPr id="117" name="Picture 116" descr="A green and blue glowing cells&#10;&#10;Description automatically generated">
            <a:extLst>
              <a:ext uri="{FF2B5EF4-FFF2-40B4-BE49-F238E27FC236}">
                <a16:creationId xmlns:a16="http://schemas.microsoft.com/office/drawing/2014/main" id="{95D2BEED-1CDA-00BB-1BCB-4BC3C627AA3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866" y="4363460"/>
            <a:ext cx="1492898" cy="1828800"/>
          </a:xfrm>
          <a:prstGeom prst="rect">
            <a:avLst/>
          </a:prstGeom>
        </p:spPr>
      </p:pic>
      <p:sp>
        <p:nvSpPr>
          <p:cNvPr id="118" name="TextBox 117">
            <a:extLst>
              <a:ext uri="{FF2B5EF4-FFF2-40B4-BE49-F238E27FC236}">
                <a16:creationId xmlns:a16="http://schemas.microsoft.com/office/drawing/2014/main" id="{BCA31B7C-1E70-5EFC-C998-3DA758ABA2A2}"/>
              </a:ext>
            </a:extLst>
          </p:cNvPr>
          <p:cNvSpPr txBox="1"/>
          <p:nvPr/>
        </p:nvSpPr>
        <p:spPr>
          <a:xfrm>
            <a:off x="1631652" y="6230872"/>
            <a:ext cx="150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Fluo4</a:t>
            </a: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8557E5B4-4219-F998-F5F5-24AED1AF25D8}"/>
              </a:ext>
            </a:extLst>
          </p:cNvPr>
          <p:cNvSpPr txBox="1"/>
          <p:nvPr/>
        </p:nvSpPr>
        <p:spPr>
          <a:xfrm>
            <a:off x="3269545" y="6240844"/>
            <a:ext cx="150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Hoechst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3BC780B3-B4A7-C165-9554-E4FF833E418F}"/>
              </a:ext>
            </a:extLst>
          </p:cNvPr>
          <p:cNvSpPr txBox="1"/>
          <p:nvPr/>
        </p:nvSpPr>
        <p:spPr>
          <a:xfrm>
            <a:off x="4934696" y="6230872"/>
            <a:ext cx="150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Merged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D1C5DC32-12A1-F749-D0B7-54CD0D1E788B}"/>
              </a:ext>
            </a:extLst>
          </p:cNvPr>
          <p:cNvSpPr txBox="1"/>
          <p:nvPr/>
        </p:nvSpPr>
        <p:spPr>
          <a:xfrm>
            <a:off x="6581135" y="6192260"/>
            <a:ext cx="150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B050"/>
                </a:solidFill>
              </a:rPr>
              <a:t>Fluo4</a:t>
            </a: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274611C9-57D9-280E-FB5B-5EAB45253391}"/>
              </a:ext>
            </a:extLst>
          </p:cNvPr>
          <p:cNvSpPr txBox="1"/>
          <p:nvPr/>
        </p:nvSpPr>
        <p:spPr>
          <a:xfrm>
            <a:off x="8244666" y="6202232"/>
            <a:ext cx="150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</a:rPr>
              <a:t>Hoechst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8D6E049C-D833-C149-0D6B-E662B6686A46}"/>
              </a:ext>
            </a:extLst>
          </p:cNvPr>
          <p:cNvSpPr txBox="1"/>
          <p:nvPr/>
        </p:nvSpPr>
        <p:spPr>
          <a:xfrm>
            <a:off x="9892725" y="6192260"/>
            <a:ext cx="1500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Merged</a:t>
            </a:r>
          </a:p>
        </p:txBody>
      </p:sp>
      <p:pic>
        <p:nvPicPr>
          <p:cNvPr id="125" name="Picture 124" descr="A close up of blue dots&#10;&#10;Description automatically generated">
            <a:extLst>
              <a:ext uri="{FF2B5EF4-FFF2-40B4-BE49-F238E27FC236}">
                <a16:creationId xmlns:a16="http://schemas.microsoft.com/office/drawing/2014/main" id="{666C4C8F-D691-A32A-DC2B-B4BD537AC3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371" y="491534"/>
            <a:ext cx="1492898" cy="1828800"/>
          </a:xfrm>
          <a:prstGeom prst="rect">
            <a:avLst/>
          </a:prstGeom>
        </p:spPr>
      </p:pic>
      <p:pic>
        <p:nvPicPr>
          <p:cNvPr id="127" name="Picture 126" descr="A green glowing cells on a black background&#10;&#10;Description automatically generated">
            <a:extLst>
              <a:ext uri="{FF2B5EF4-FFF2-40B4-BE49-F238E27FC236}">
                <a16:creationId xmlns:a16="http://schemas.microsoft.com/office/drawing/2014/main" id="{612268B5-8873-12E3-40C2-84688D14656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8" y="474579"/>
            <a:ext cx="1492898" cy="1828800"/>
          </a:xfrm>
          <a:prstGeom prst="rect">
            <a:avLst/>
          </a:prstGeom>
        </p:spPr>
      </p:pic>
      <p:pic>
        <p:nvPicPr>
          <p:cNvPr id="129" name="Picture 128" descr="Blue spots on a black background&#10;&#10;Description automatically generated">
            <a:extLst>
              <a:ext uri="{FF2B5EF4-FFF2-40B4-BE49-F238E27FC236}">
                <a16:creationId xmlns:a16="http://schemas.microsoft.com/office/drawing/2014/main" id="{FE969D15-2CEE-9F55-F66F-B8AA22BD28C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260" y="491534"/>
            <a:ext cx="1492898" cy="1828800"/>
          </a:xfrm>
          <a:prstGeom prst="rect">
            <a:avLst/>
          </a:prstGeom>
        </p:spPr>
      </p:pic>
      <p:pic>
        <p:nvPicPr>
          <p:cNvPr id="131" name="Picture 130" descr="A close up of a glowing green and blue object&#10;&#10;Description automatically generated with medium confidence">
            <a:extLst>
              <a:ext uri="{FF2B5EF4-FFF2-40B4-BE49-F238E27FC236}">
                <a16:creationId xmlns:a16="http://schemas.microsoft.com/office/drawing/2014/main" id="{25A2B4D1-89E1-10DD-71E4-D07C75D8C92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552" y="487275"/>
            <a:ext cx="1492898" cy="1828800"/>
          </a:xfrm>
          <a:prstGeom prst="rect">
            <a:avLst/>
          </a:prstGeom>
        </p:spPr>
      </p:pic>
      <p:pic>
        <p:nvPicPr>
          <p:cNvPr id="133" name="Picture 132" descr="A green glowing cells on a black background&#10;&#10;Description automatically generated">
            <a:extLst>
              <a:ext uri="{FF2B5EF4-FFF2-40B4-BE49-F238E27FC236}">
                <a16:creationId xmlns:a16="http://schemas.microsoft.com/office/drawing/2014/main" id="{67234B5F-59FC-9B70-F6E1-BF618F1B78E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478" y="523056"/>
            <a:ext cx="1492898" cy="1828800"/>
          </a:xfrm>
          <a:prstGeom prst="rect">
            <a:avLst/>
          </a:prstGeom>
        </p:spPr>
      </p:pic>
      <p:pic>
        <p:nvPicPr>
          <p:cNvPr id="135" name="Picture 134" descr="Blue dots on a black background&#10;&#10;Description automatically generated">
            <a:extLst>
              <a:ext uri="{FF2B5EF4-FFF2-40B4-BE49-F238E27FC236}">
                <a16:creationId xmlns:a16="http://schemas.microsoft.com/office/drawing/2014/main" id="{C438CC74-7DB7-8E58-3405-BDDB4614708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929" y="480492"/>
            <a:ext cx="149289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606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62</TotalTime>
  <Words>11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University of Luxembourg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Axel CHEMLA</dc:creator>
  <cp:lastModifiedBy>Axel CHEMLA</cp:lastModifiedBy>
  <cp:revision>1</cp:revision>
  <dcterms:created xsi:type="dcterms:W3CDTF">2023-09-23T12:07:44Z</dcterms:created>
  <dcterms:modified xsi:type="dcterms:W3CDTF">2023-09-23T13:09:59Z</dcterms:modified>
</cp:coreProperties>
</file>