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ti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75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535870-EA40-3F24-5514-26D88CA0DD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645EB8-92DC-8DC7-A446-F8A89C874D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6E76E6-6BB7-B7AD-2A78-E2DDF28661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4A1E5-7AA7-4847-A2BB-B2341BDE8677}" type="datetimeFigureOut">
              <a:rPr lang="en-US" smtClean="0"/>
              <a:t>6/10/2024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6B112D-AC73-ED0D-34C1-99B6048BE6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BD87FC-611A-09FB-8FF4-1146719B9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A26D3-1CF5-4F1C-99B2-5B4C13F347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461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90CCB-471C-6722-E38F-ECC1882515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CFA604-B9A1-A1DC-65F6-3436E52AD2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FDA760-0DC0-4435-1110-1736AE3C8A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4A1E5-7AA7-4847-A2BB-B2341BDE8677}" type="datetimeFigureOut">
              <a:rPr lang="en-US" smtClean="0"/>
              <a:t>6/10/2024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474BC9-861F-AA47-D1FE-BAE4433FCA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5D3CFE-3C81-6F80-C8C5-97AA83E725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A26D3-1CF5-4F1C-99B2-5B4C13F347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25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84F0F39-14B1-8F2B-8592-925727F6DE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41AC18-9F14-8D0E-DAB4-9002256446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398297-C9BB-2518-A13E-5CDBB8A608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4A1E5-7AA7-4847-A2BB-B2341BDE8677}" type="datetimeFigureOut">
              <a:rPr lang="en-US" smtClean="0"/>
              <a:t>6/10/2024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2E1F1C-FA58-AF65-BA61-2B4454D590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7FCFA6-A454-8D4A-4723-31660CB8E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A26D3-1CF5-4F1C-99B2-5B4C13F347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978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9D75C3-2C84-1C02-A120-85E479AC2B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BB3EEA-8C85-6187-B165-205E1F5A0D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A70872-3CCD-AAE5-4DC1-DB51057760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4A1E5-7AA7-4847-A2BB-B2341BDE8677}" type="datetimeFigureOut">
              <a:rPr lang="en-US" smtClean="0"/>
              <a:t>6/10/2024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33E108-2433-3ECA-FEBA-29DAC6B1A3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BBF60D-5158-7EDA-D596-B23C12451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A26D3-1CF5-4F1C-99B2-5B4C13F347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327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431299-DEC0-FF11-9AB9-005FC592C8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B0A6EB-BAC4-9EBE-C6AF-3039CE81FD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55B8CE-2017-D23A-39EC-EAA0457E32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4A1E5-7AA7-4847-A2BB-B2341BDE8677}" type="datetimeFigureOut">
              <a:rPr lang="en-US" smtClean="0"/>
              <a:t>6/10/2024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EC6475-B6E8-0A74-6C3E-731E6BE85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8E036C-8326-3F1E-F6C6-7E11D26B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A26D3-1CF5-4F1C-99B2-5B4C13F347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303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A996AA-44A2-F85C-55B8-221829D594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44CAF2-CF9F-9158-C47A-CBDB298276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792391D-4216-973A-0579-4450D766C4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7610E1-5A23-4A41-55F7-7BF4EC5830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4A1E5-7AA7-4847-A2BB-B2341BDE8677}" type="datetimeFigureOut">
              <a:rPr lang="en-US" smtClean="0"/>
              <a:t>6/10/2024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7E0645-2B1F-73F4-9394-CFF757070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2C4BF7-0DD2-533E-5CFC-C84F99153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A26D3-1CF5-4F1C-99B2-5B4C13F347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900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A18B8B-1491-CF82-C242-1C0D6AF388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EF5C91-8986-4ECF-7954-1F19C16414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98AEA4-5EEC-B21D-0B8A-053B3D52E3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1835A78-CD2E-557C-B793-048842687D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8822FED-4C12-EEA4-AD99-A597F15214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145F7B9-7055-D20E-C90D-7DF581B7E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4A1E5-7AA7-4847-A2BB-B2341BDE8677}" type="datetimeFigureOut">
              <a:rPr lang="en-US" smtClean="0"/>
              <a:t>6/10/2024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C091FBD-F192-DA84-B461-8A20DA17DA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6920228-7B97-6350-4E5D-24ED7323FE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A26D3-1CF5-4F1C-99B2-5B4C13F347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170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D27A46-1FF9-1836-4FE6-3C6A8D11EF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35F1B61-1371-3510-1F3D-3FB030DCAA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4A1E5-7AA7-4847-A2BB-B2341BDE8677}" type="datetimeFigureOut">
              <a:rPr lang="en-US" smtClean="0"/>
              <a:t>6/10/2024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D028A7-896D-FAE7-28AC-D02D2FC1D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DEF90F-D672-1039-D788-EEA18B2F42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A26D3-1CF5-4F1C-99B2-5B4C13F347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445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7C7232F-F9BF-8F14-2450-865CC274C3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4A1E5-7AA7-4847-A2BB-B2341BDE8677}" type="datetimeFigureOut">
              <a:rPr lang="en-US" smtClean="0"/>
              <a:t>6/10/2024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0983CD-070B-B030-3B04-B2905E88A3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32D98E-C79F-4157-E05A-4E8160C14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A26D3-1CF5-4F1C-99B2-5B4C13F347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281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5D2659-B8DD-EEE0-29CC-89560F6E80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7D61D0-A035-36A8-6E93-80E198D032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5C5487-DACE-C09D-00D6-ADD541CCC4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466572-8577-953B-C5EA-1622FFA01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4A1E5-7AA7-4847-A2BB-B2341BDE8677}" type="datetimeFigureOut">
              <a:rPr lang="en-US" smtClean="0"/>
              <a:t>6/10/2024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3ED106-102F-B166-6B51-B73B31794B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35D606-D161-A76C-B38D-F29EC378A4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A26D3-1CF5-4F1C-99B2-5B4C13F347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712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EE451D-ABF6-F6FA-75BD-55255ED904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2729542-7604-303A-6E3F-62871F6A4E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72E2AE-F177-A17E-C338-BCC5213E0D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57CE7D-7289-9FA8-7543-C7876C211A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4A1E5-7AA7-4847-A2BB-B2341BDE8677}" type="datetimeFigureOut">
              <a:rPr lang="en-US" smtClean="0"/>
              <a:t>6/10/2024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33C5F5-23EA-038F-D10F-B0B5767EE1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AE2588-17CA-A205-84C6-95C44FFF77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A26D3-1CF5-4F1C-99B2-5B4C13F347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548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E5040F-763F-BF4C-E711-7437D7B532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B7C140-5D6F-0B2B-9D51-2C9BAA0292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943294-C7C5-F5DE-1F9F-3C574D06BE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B4A1E5-7AA7-4847-A2BB-B2341BDE8677}" type="datetimeFigureOut">
              <a:rPr lang="en-US" smtClean="0"/>
              <a:t>6/10/2024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8C37AC-502B-AA8D-12C0-4AF8FC63E3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79C051-84E2-5858-6CAC-10EA1EBDE6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FA26D3-1CF5-4F1C-99B2-5B4C13F347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845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image" Target="../media/image2.tif"/><Relationship Id="rId7" Type="http://schemas.openxmlformats.org/officeDocument/2006/relationships/oleObject" Target="../embeddings/oleObject1.bin"/><Relationship Id="rId2" Type="http://schemas.openxmlformats.org/officeDocument/2006/relationships/image" Target="../media/image1.t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tif"/><Relationship Id="rId5" Type="http://schemas.openxmlformats.org/officeDocument/2006/relationships/image" Target="../media/image4.tif"/><Relationship Id="rId10" Type="http://schemas.openxmlformats.org/officeDocument/2006/relationships/image" Target="../media/image7.emf"/><Relationship Id="rId4" Type="http://schemas.openxmlformats.org/officeDocument/2006/relationships/image" Target="../media/image3.tif"/><Relationship Id="rId9" Type="http://schemas.openxmlformats.org/officeDocument/2006/relationships/oleObject" Target="../embeddings/oleObject2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if"/><Relationship Id="rId2" Type="http://schemas.openxmlformats.org/officeDocument/2006/relationships/image" Target="../media/image2.t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tif"/><Relationship Id="rId4" Type="http://schemas.openxmlformats.org/officeDocument/2006/relationships/image" Target="../media/image1.t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BF6032F-C6E4-408E-1DD3-1B1242738E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922" y="3973749"/>
            <a:ext cx="3060857" cy="31758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3B4C5AD-8242-9E72-3391-2B33E4939B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922" y="1354947"/>
            <a:ext cx="3060857" cy="39602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30601D5-F27C-63C8-124D-87E1DE035BA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923" y="3429000"/>
            <a:ext cx="3060856" cy="35473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" name="Picture 8" descr="A blurry image of a black animal&#10;&#10;Description automatically generated">
            <a:extLst>
              <a:ext uri="{FF2B5EF4-FFF2-40B4-BE49-F238E27FC236}">
                <a16:creationId xmlns:a16="http://schemas.microsoft.com/office/drawing/2014/main" id="{6D8B1C04-4149-0526-A178-7A318742794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923" y="1916806"/>
            <a:ext cx="3060856" cy="63350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7D88201-C439-78EF-5312-952FFB32B2C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921" y="2716142"/>
            <a:ext cx="3060856" cy="294222"/>
          </a:xfrm>
          <a:prstGeom prst="rect">
            <a:avLst/>
          </a:prstGeom>
          <a:ln>
            <a:solidFill>
              <a:schemeClr val="tx1"/>
            </a:solidFill>
          </a:ln>
        </p:spPr>
      </p:pic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6A35DF62-9683-5494-367A-E2029486F9A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9958363"/>
              </p:ext>
            </p:extLst>
          </p:nvPr>
        </p:nvGraphicFramePr>
        <p:xfrm>
          <a:off x="7302500" y="1265238"/>
          <a:ext cx="1924050" cy="3875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rism 9" r:id="rId7" imgW="1924676" imgH="3874987" progId="Prism9.Document">
                  <p:embed/>
                </p:oleObj>
              </mc:Choice>
              <mc:Fallback>
                <p:oleObj name="Prism 9" r:id="rId7" imgW="1924676" imgH="3874987" progId="Prism9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302500" y="1265238"/>
                        <a:ext cx="1924050" cy="38750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28DC1AE5-3025-E79E-B8DF-7BB25D6FEEF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9119127"/>
              </p:ext>
            </p:extLst>
          </p:nvPr>
        </p:nvGraphicFramePr>
        <p:xfrm>
          <a:off x="9417050" y="1125538"/>
          <a:ext cx="1858963" cy="4157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rism 9" r:id="rId9" imgW="1859164" imgH="4157197" progId="Prism9.Document">
                  <p:embed/>
                </p:oleObj>
              </mc:Choice>
              <mc:Fallback>
                <p:oleObj name="Prism 9" r:id="rId9" imgW="1859164" imgH="4157197" progId="Prism9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9417050" y="1125538"/>
                        <a:ext cx="1858963" cy="41576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6BC26ECD-B8A2-ACAD-38AC-A4FFA1A33F07}"/>
              </a:ext>
            </a:extLst>
          </p:cNvPr>
          <p:cNvSpPr txBox="1"/>
          <p:nvPr/>
        </p:nvSpPr>
        <p:spPr>
          <a:xfrm>
            <a:off x="4396902" y="1381644"/>
            <a:ext cx="1543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α</a:t>
            </a:r>
            <a:r>
              <a:rPr lang="fr-LU" dirty="0"/>
              <a:t>-syn (15kDa)</a:t>
            </a:r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F181579-6C68-4225-2333-CA6A37E32BDE}"/>
              </a:ext>
            </a:extLst>
          </p:cNvPr>
          <p:cNvSpPr txBox="1"/>
          <p:nvPr/>
        </p:nvSpPr>
        <p:spPr>
          <a:xfrm>
            <a:off x="4396902" y="1916806"/>
            <a:ext cx="15434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α</a:t>
            </a:r>
            <a:r>
              <a:rPr lang="fr-LU" dirty="0"/>
              <a:t>-syn (15kDa)</a:t>
            </a:r>
          </a:p>
          <a:p>
            <a:r>
              <a:rPr lang="fr-LU" dirty="0" err="1"/>
              <a:t>overexposure</a:t>
            </a:r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4FD271B-C5CE-0A22-31B7-71FAEF701056}"/>
              </a:ext>
            </a:extLst>
          </p:cNvPr>
          <p:cNvSpPr txBox="1"/>
          <p:nvPr/>
        </p:nvSpPr>
        <p:spPr>
          <a:xfrm>
            <a:off x="4396902" y="2678587"/>
            <a:ext cx="1543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α</a:t>
            </a:r>
            <a:r>
              <a:rPr lang="fr-LU" dirty="0"/>
              <a:t>-syn (60kDa)</a:t>
            </a:r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BE1D085-B309-5D93-3E35-67FC82E11134}"/>
              </a:ext>
            </a:extLst>
          </p:cNvPr>
          <p:cNvSpPr txBox="1"/>
          <p:nvPr/>
        </p:nvSpPr>
        <p:spPr>
          <a:xfrm>
            <a:off x="4396901" y="3403391"/>
            <a:ext cx="1543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LU" dirty="0"/>
              <a:t>CDK5 (30kDa)</a:t>
            </a:r>
            <a:endParaRPr lang="en-US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A1C5250-CDAF-8F6D-C8D1-6C511686453C}"/>
              </a:ext>
            </a:extLst>
          </p:cNvPr>
          <p:cNvSpPr txBox="1"/>
          <p:nvPr/>
        </p:nvSpPr>
        <p:spPr>
          <a:xfrm>
            <a:off x="4396900" y="3943529"/>
            <a:ext cx="19208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LU" dirty="0" err="1"/>
              <a:t>Vinculin</a:t>
            </a:r>
            <a:r>
              <a:rPr lang="fr-LU" dirty="0"/>
              <a:t> (130kDa)</a:t>
            </a:r>
            <a:endParaRPr 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C966E54-089B-D0D7-E21E-E5BE52A99CB8}"/>
              </a:ext>
            </a:extLst>
          </p:cNvPr>
          <p:cNvSpPr txBox="1"/>
          <p:nvPr/>
        </p:nvSpPr>
        <p:spPr>
          <a:xfrm rot="3014894">
            <a:off x="1137768" y="4455080"/>
            <a:ext cx="599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LU" dirty="0"/>
              <a:t>GC1</a:t>
            </a:r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EF7A8ED-CC38-8F21-8649-A740D9B2C851}"/>
              </a:ext>
            </a:extLst>
          </p:cNvPr>
          <p:cNvSpPr txBox="1"/>
          <p:nvPr/>
        </p:nvSpPr>
        <p:spPr>
          <a:xfrm rot="3014894">
            <a:off x="1587432" y="4424261"/>
            <a:ext cx="599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LU" dirty="0"/>
              <a:t>GC2</a:t>
            </a:r>
            <a:endParaRPr lang="en-US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6B681A9-C4B6-215E-857A-0E51B4321F23}"/>
              </a:ext>
            </a:extLst>
          </p:cNvPr>
          <p:cNvSpPr txBox="1"/>
          <p:nvPr/>
        </p:nvSpPr>
        <p:spPr>
          <a:xfrm rot="3014894">
            <a:off x="2124827" y="4455080"/>
            <a:ext cx="599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LU" dirty="0"/>
              <a:t>GC3</a:t>
            </a:r>
            <a:endParaRPr lang="en-US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997DA59-505E-7ECC-600C-5B1624E23340}"/>
              </a:ext>
            </a:extLst>
          </p:cNvPr>
          <p:cNvSpPr txBox="1"/>
          <p:nvPr/>
        </p:nvSpPr>
        <p:spPr>
          <a:xfrm rot="3014894">
            <a:off x="2680739" y="4485424"/>
            <a:ext cx="7582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LU" dirty="0"/>
              <a:t>Mut1</a:t>
            </a:r>
            <a:endParaRPr lang="en-US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16A12DD-F42F-857D-8C2D-FFDF0CE5FA80}"/>
              </a:ext>
            </a:extLst>
          </p:cNvPr>
          <p:cNvSpPr txBox="1"/>
          <p:nvPr/>
        </p:nvSpPr>
        <p:spPr>
          <a:xfrm rot="3014894">
            <a:off x="3160656" y="4455080"/>
            <a:ext cx="7582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LU" dirty="0"/>
              <a:t>Mut2</a:t>
            </a:r>
            <a:endParaRPr lang="en-US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DF5FB03-5CA4-8614-E065-15014D44E2E8}"/>
              </a:ext>
            </a:extLst>
          </p:cNvPr>
          <p:cNvSpPr txBox="1"/>
          <p:nvPr/>
        </p:nvSpPr>
        <p:spPr>
          <a:xfrm rot="3014894">
            <a:off x="3684717" y="4476603"/>
            <a:ext cx="7582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LU" dirty="0"/>
              <a:t>Mut3</a:t>
            </a:r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231ABAE-EBD6-71D5-8D2B-7CC4CF0FD8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921" y="3973749"/>
            <a:ext cx="3060857" cy="31758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68FB1A0E-6DED-60F3-8A0D-92ED90B0994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922" y="3429000"/>
            <a:ext cx="3060856" cy="35473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1965888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8C39904-4079-CC2C-9EDA-A91CEDB137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592" y="322594"/>
            <a:ext cx="11195926" cy="1448585"/>
          </a:xfrm>
          <a:prstGeom prst="rect">
            <a:avLst/>
          </a:prstGeom>
          <a:ln>
            <a:noFill/>
          </a:ln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52EC1A31-3EC3-BCD6-4135-6A0D6858C93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594" y="2621860"/>
            <a:ext cx="11195924" cy="1076198"/>
          </a:xfrm>
          <a:prstGeom prst="rect">
            <a:avLst/>
          </a:prstGeom>
          <a:ln>
            <a:noFill/>
          </a:ln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545B4F2B-2E9B-1A92-004E-313360E6501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037" y="5562403"/>
            <a:ext cx="11195925" cy="1161669"/>
          </a:xfrm>
          <a:prstGeom prst="rect">
            <a:avLst/>
          </a:prstGeom>
          <a:ln>
            <a:noFill/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0749170-7A19-CBDB-4687-995F9C46990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594" y="4389581"/>
            <a:ext cx="11195924" cy="1297541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582850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30</Words>
  <Application>Microsoft Office PowerPoint</Application>
  <PresentationFormat>Widescreen</PresentationFormat>
  <Paragraphs>12</Paragraphs>
  <Slides>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Prism 9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Vyron GORGOGIETAS</dc:creator>
  <cp:lastModifiedBy>Cláudia Saraiva</cp:lastModifiedBy>
  <cp:revision>3</cp:revision>
  <dcterms:created xsi:type="dcterms:W3CDTF">2023-12-31T14:07:23Z</dcterms:created>
  <dcterms:modified xsi:type="dcterms:W3CDTF">2024-06-10T09:14:25Z</dcterms:modified>
</cp:coreProperties>
</file>