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5870-EA40-3F24-5514-26D88CA0D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45EB8-92DC-8DC7-A446-F8A89C87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E76E6-6BB7-B7AD-2A78-E2DDF286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B112D-AC73-ED0D-34C1-99B6048BE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D87FC-611A-09FB-8FF4-1146719B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90CCB-471C-6722-E38F-ECC18825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FA604-B9A1-A1DC-65F6-3436E52AD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DA760-0DC0-4435-1110-1736AE3C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4BC9-861F-AA47-D1FE-BAE4433F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D3CFE-3C81-6F80-C8C5-97AA83E7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F0F39-14B1-8F2B-8592-925727F6D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1AC18-9F14-8D0E-DAB4-900225644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98297-C9BB-2518-A13E-5CDBB8A60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E1F1C-FA58-AF65-BA61-2B4454D5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FCFA6-A454-8D4A-4723-31660CB8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7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75C3-2C84-1C02-A120-85E479AC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B3EEA-8C85-6187-B165-205E1F5A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70872-3CCD-AAE5-4DC1-DB510577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3E108-2433-3ECA-FEBA-29DAC6B1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BF60D-5158-7EDA-D596-B23C1245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2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1299-DEC0-FF11-9AB9-005FC592C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0A6EB-BAC4-9EBE-C6AF-3039CE81F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5B8CE-2017-D23A-39EC-EAA0457E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C6475-B6E8-0A74-6C3E-731E6BE8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E036C-8326-3F1E-F6C6-7E11D26B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996AA-44A2-F85C-55B8-221829D5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4CAF2-CF9F-9158-C47A-CBDB29827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2391D-4216-973A-0579-4450D766C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610E1-5A23-4A41-55F7-7BF4EC58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E0645-2B1F-73F4-9394-CFF75707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C4BF7-0DD2-533E-5CFC-C84F9915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0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18B8B-1491-CF82-C242-1C0D6AF38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F5C91-8986-4ECF-7954-1F19C1641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8AEA4-5EEC-B21D-0B8A-053B3D52E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835A78-CD2E-557C-B793-048842687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822FED-4C12-EEA4-AD99-A597F1521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5F7B9-7055-D20E-C90D-7DF581B7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91FBD-F192-DA84-B461-8A20DA17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920228-7B97-6350-4E5D-24ED7323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7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27A46-1FF9-1836-4FE6-3C6A8D11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F1B61-1371-3510-1F3D-3FB030DC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028A7-896D-FAE7-28AC-D02D2FC1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EF90F-D672-1039-D788-EEA18B2F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4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C7232F-F9BF-8F14-2450-865CC274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983CD-070B-B030-3B04-B2905E88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2D98E-C79F-4157-E05A-4E8160C1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8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2659-B8DD-EEE0-29CC-89560F6E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61D0-A035-36A8-6E93-80E198D0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C5487-DACE-C09D-00D6-ADD541CCC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66572-8577-953B-C5EA-1622FFA0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ED106-102F-B166-6B51-B73B3179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5D606-D161-A76C-B38D-F29EC378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1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451D-ABF6-F6FA-75BD-55255ED9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729542-7604-303A-6E3F-62871F6A4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2E2AE-F177-A17E-C338-BCC5213E0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7CE7D-7289-9FA8-7543-C7876C21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3C5F5-23EA-038F-D10F-B0B5767E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E2588-17CA-A205-84C6-95C44FFF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5040F-763F-BF4C-E711-7437D7B5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7C140-5D6F-0B2B-9D51-2C9BAA029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43294-C7C5-F5DE-1F9F-3C574D06B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A1E5-7AA7-4847-A2BB-B2341BDE867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C37AC-502B-AA8D-12C0-4AF8FC63E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9C051-84E2-5858-6CAC-10EA1EBDE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26D3-1CF5-4F1C-99B2-5B4C13F3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4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tif"/><Relationship Id="rId7" Type="http://schemas.openxmlformats.org/officeDocument/2006/relationships/oleObject" Target="../embeddings/oleObject1.bin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if"/><Relationship Id="rId5" Type="http://schemas.openxmlformats.org/officeDocument/2006/relationships/image" Target="../media/image4.tif"/><Relationship Id="rId10" Type="http://schemas.openxmlformats.org/officeDocument/2006/relationships/image" Target="../media/image7.emf"/><Relationship Id="rId4" Type="http://schemas.openxmlformats.org/officeDocument/2006/relationships/image" Target="../media/image3.tif"/><Relationship Id="rId9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tif"/><Relationship Id="rId4" Type="http://schemas.openxmlformats.org/officeDocument/2006/relationships/image" Target="../media/image1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F6032F-C6E4-408E-1DD3-1B1242738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22" y="3973749"/>
            <a:ext cx="3060857" cy="3175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B4C5AD-8242-9E72-3391-2B33E4939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22" y="1354947"/>
            <a:ext cx="3060857" cy="3960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0601D5-F27C-63C8-124D-87E1DE035B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23" y="3429000"/>
            <a:ext cx="3060856" cy="3547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blurry image of a black animal&#10;&#10;Description automatically generated">
            <a:extLst>
              <a:ext uri="{FF2B5EF4-FFF2-40B4-BE49-F238E27FC236}">
                <a16:creationId xmlns:a16="http://schemas.microsoft.com/office/drawing/2014/main" id="{6D8B1C04-4149-0526-A178-7A31874279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23" y="1916806"/>
            <a:ext cx="3060856" cy="633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D88201-C439-78EF-5312-952FFB32B2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21" y="2716142"/>
            <a:ext cx="3060856" cy="29422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A35DF62-9683-5494-367A-E2029486F9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958363"/>
              </p:ext>
            </p:extLst>
          </p:nvPr>
        </p:nvGraphicFramePr>
        <p:xfrm>
          <a:off x="7302500" y="1265238"/>
          <a:ext cx="1924050" cy="387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7" imgW="1924676" imgH="3874987" progId="Prism9.Document">
                  <p:embed/>
                </p:oleObj>
              </mc:Choice>
              <mc:Fallback>
                <p:oleObj name="Prism 9" r:id="rId7" imgW="1924676" imgH="3874987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02500" y="1265238"/>
                        <a:ext cx="1924050" cy="3875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8DC1AE5-3025-E79E-B8DF-7BB25D6FE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119127"/>
              </p:ext>
            </p:extLst>
          </p:nvPr>
        </p:nvGraphicFramePr>
        <p:xfrm>
          <a:off x="9417050" y="1125538"/>
          <a:ext cx="1858963" cy="415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9" imgW="1859164" imgH="4157197" progId="Prism9.Document">
                  <p:embed/>
                </p:oleObj>
              </mc:Choice>
              <mc:Fallback>
                <p:oleObj name="Prism 9" r:id="rId9" imgW="1859164" imgH="4157197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17050" y="1125538"/>
                        <a:ext cx="1858963" cy="415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BC26ECD-B8A2-ACAD-38AC-A4FFA1A33F07}"/>
              </a:ext>
            </a:extLst>
          </p:cNvPr>
          <p:cNvSpPr txBox="1"/>
          <p:nvPr/>
        </p:nvSpPr>
        <p:spPr>
          <a:xfrm>
            <a:off x="4396902" y="1381644"/>
            <a:ext cx="154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r>
              <a:rPr lang="fr-LU" dirty="0"/>
              <a:t>-syn (15kDa)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181579-6C68-4225-2333-CA6A37E32BDE}"/>
              </a:ext>
            </a:extLst>
          </p:cNvPr>
          <p:cNvSpPr txBox="1"/>
          <p:nvPr/>
        </p:nvSpPr>
        <p:spPr>
          <a:xfrm>
            <a:off x="4396902" y="1916806"/>
            <a:ext cx="154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r>
              <a:rPr lang="fr-LU" dirty="0"/>
              <a:t>-syn (15kDa)</a:t>
            </a:r>
          </a:p>
          <a:p>
            <a:r>
              <a:rPr lang="fr-LU" dirty="0" err="1"/>
              <a:t>overexposure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FD271B-C5CE-0A22-31B7-71FAEF701056}"/>
              </a:ext>
            </a:extLst>
          </p:cNvPr>
          <p:cNvSpPr txBox="1"/>
          <p:nvPr/>
        </p:nvSpPr>
        <p:spPr>
          <a:xfrm>
            <a:off x="4396902" y="2678587"/>
            <a:ext cx="154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r>
              <a:rPr lang="fr-LU" dirty="0"/>
              <a:t>-syn (60kDa)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1D085-B309-5D93-3E35-67FC82E11134}"/>
              </a:ext>
            </a:extLst>
          </p:cNvPr>
          <p:cNvSpPr txBox="1"/>
          <p:nvPr/>
        </p:nvSpPr>
        <p:spPr>
          <a:xfrm>
            <a:off x="4396901" y="3403391"/>
            <a:ext cx="154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CDK5 (30kDa)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1C5250-CDAF-8F6D-C8D1-6C511686453C}"/>
              </a:ext>
            </a:extLst>
          </p:cNvPr>
          <p:cNvSpPr txBox="1"/>
          <p:nvPr/>
        </p:nvSpPr>
        <p:spPr>
          <a:xfrm>
            <a:off x="4396900" y="3943529"/>
            <a:ext cx="192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 err="1"/>
              <a:t>Vinculin</a:t>
            </a:r>
            <a:r>
              <a:rPr lang="fr-LU" dirty="0"/>
              <a:t> (130kDa)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966E54-089B-D0D7-E21E-E5BE52A99CB8}"/>
              </a:ext>
            </a:extLst>
          </p:cNvPr>
          <p:cNvSpPr txBox="1"/>
          <p:nvPr/>
        </p:nvSpPr>
        <p:spPr>
          <a:xfrm rot="3014894">
            <a:off x="1137768" y="4455080"/>
            <a:ext cx="59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GC1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F7A8ED-CC38-8F21-8649-A740D9B2C851}"/>
              </a:ext>
            </a:extLst>
          </p:cNvPr>
          <p:cNvSpPr txBox="1"/>
          <p:nvPr/>
        </p:nvSpPr>
        <p:spPr>
          <a:xfrm rot="3014894">
            <a:off x="1587432" y="4424261"/>
            <a:ext cx="59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GC2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B681A9-C4B6-215E-857A-0E51B4321F23}"/>
              </a:ext>
            </a:extLst>
          </p:cNvPr>
          <p:cNvSpPr txBox="1"/>
          <p:nvPr/>
        </p:nvSpPr>
        <p:spPr>
          <a:xfrm rot="3014894">
            <a:off x="2124827" y="4455080"/>
            <a:ext cx="59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GC3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97DA59-505E-7ECC-600C-5B1624E23340}"/>
              </a:ext>
            </a:extLst>
          </p:cNvPr>
          <p:cNvSpPr txBox="1"/>
          <p:nvPr/>
        </p:nvSpPr>
        <p:spPr>
          <a:xfrm rot="3014894">
            <a:off x="2680739" y="4485424"/>
            <a:ext cx="75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Mut1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6A12DD-F42F-857D-8C2D-FFDF0CE5FA80}"/>
              </a:ext>
            </a:extLst>
          </p:cNvPr>
          <p:cNvSpPr txBox="1"/>
          <p:nvPr/>
        </p:nvSpPr>
        <p:spPr>
          <a:xfrm rot="3014894">
            <a:off x="3160656" y="4455080"/>
            <a:ext cx="75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Mut2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F5FB03-5CA4-8614-E065-15014D44E2E8}"/>
              </a:ext>
            </a:extLst>
          </p:cNvPr>
          <p:cNvSpPr txBox="1"/>
          <p:nvPr/>
        </p:nvSpPr>
        <p:spPr>
          <a:xfrm rot="3014894">
            <a:off x="3684717" y="4476603"/>
            <a:ext cx="75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Mut3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31ABAE-EBD6-71D5-8D2B-7CC4CF0FD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21" y="3973749"/>
            <a:ext cx="3060857" cy="3175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FB1A0E-6DED-60F3-8A0D-92ED90B099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22" y="3429000"/>
            <a:ext cx="3060856" cy="3547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9658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C39904-4079-CC2C-9EDA-A91CEDB13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2" y="322594"/>
            <a:ext cx="11195926" cy="1448585"/>
          </a:xfrm>
          <a:prstGeom prst="rect">
            <a:avLst/>
          </a:prstGeom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EC1A31-3EC3-BCD6-4135-6A0D6858C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4" y="2621860"/>
            <a:ext cx="11195924" cy="1076198"/>
          </a:xfrm>
          <a:prstGeom prst="rect">
            <a:avLst/>
          </a:prstGeom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5B4F2B-2E9B-1A92-004E-313360E650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7" y="5562403"/>
            <a:ext cx="11195925" cy="1161669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749170-7A19-CBDB-4687-995F9C4699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4" y="4389581"/>
            <a:ext cx="11195924" cy="129754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28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Prism 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Vyron GORGOGIETAS</dc:creator>
  <cp:lastModifiedBy>Cláudia Saraiva</cp:lastModifiedBy>
  <cp:revision>3</cp:revision>
  <dcterms:created xsi:type="dcterms:W3CDTF">2023-12-31T14:07:23Z</dcterms:created>
  <dcterms:modified xsi:type="dcterms:W3CDTF">2024-06-10T09:14:25Z</dcterms:modified>
</cp:coreProperties>
</file>