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9DA0FC-6F2F-4ED6-A379-1DA6874A8169}" v="48" dt="2023-07-05T21:22:47.4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79757" autoAdjust="0"/>
  </p:normalViewPr>
  <p:slideViewPr>
    <p:cSldViewPr snapToGrid="0">
      <p:cViewPr varScale="1">
        <p:scale>
          <a:sx n="87" d="100"/>
          <a:sy n="87" d="100"/>
        </p:scale>
        <p:origin x="13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useppe ARENA" userId="6477113c-2e71-430e-bee9-a66e90aca95d" providerId="ADAL" clId="{E69DA0FC-6F2F-4ED6-A379-1DA6874A8169}"/>
    <pc:docChg chg="undo custSel addSld modSld">
      <pc:chgData name="Giuseppe ARENA" userId="6477113c-2e71-430e-bee9-a66e90aca95d" providerId="ADAL" clId="{E69DA0FC-6F2F-4ED6-A379-1DA6874A8169}" dt="2023-07-05T21:25:37.759" v="1246" actId="20577"/>
      <pc:docMkLst>
        <pc:docMk/>
      </pc:docMkLst>
      <pc:sldChg chg="addSp delSp modSp new mod modNotesTx">
        <pc:chgData name="Giuseppe ARENA" userId="6477113c-2e71-430e-bee9-a66e90aca95d" providerId="ADAL" clId="{E69DA0FC-6F2F-4ED6-A379-1DA6874A8169}" dt="2023-07-05T21:25:37.759" v="1246" actId="20577"/>
        <pc:sldMkLst>
          <pc:docMk/>
          <pc:sldMk cId="407637367" sldId="256"/>
        </pc:sldMkLst>
        <pc:spChg chg="del">
          <ac:chgData name="Giuseppe ARENA" userId="6477113c-2e71-430e-bee9-a66e90aca95d" providerId="ADAL" clId="{E69DA0FC-6F2F-4ED6-A379-1DA6874A8169}" dt="2023-07-05T20:47:33.319" v="2" actId="478"/>
          <ac:spMkLst>
            <pc:docMk/>
            <pc:sldMk cId="407637367" sldId="256"/>
            <ac:spMk id="2" creationId="{575E335C-5B1B-7825-DB2D-01D8759F5D03}"/>
          </ac:spMkLst>
        </pc:spChg>
        <pc:spChg chg="del">
          <ac:chgData name="Giuseppe ARENA" userId="6477113c-2e71-430e-bee9-a66e90aca95d" providerId="ADAL" clId="{E69DA0FC-6F2F-4ED6-A379-1DA6874A8169}" dt="2023-07-05T20:47:32.495" v="1" actId="478"/>
          <ac:spMkLst>
            <pc:docMk/>
            <pc:sldMk cId="407637367" sldId="256"/>
            <ac:spMk id="3" creationId="{9B81C402-1476-6BFF-88F4-D3A8B914CEF7}"/>
          </ac:spMkLst>
        </pc:spChg>
        <pc:spChg chg="add mod">
          <ac:chgData name="Giuseppe ARENA" userId="6477113c-2e71-430e-bee9-a66e90aca95d" providerId="ADAL" clId="{E69DA0FC-6F2F-4ED6-A379-1DA6874A8169}" dt="2023-07-05T21:20:50.671" v="739" actId="164"/>
          <ac:spMkLst>
            <pc:docMk/>
            <pc:sldMk cId="407637367" sldId="256"/>
            <ac:spMk id="7" creationId="{F791A958-B420-2DF3-9923-10ED480BBF8D}"/>
          </ac:spMkLst>
        </pc:spChg>
        <pc:spChg chg="add mod">
          <ac:chgData name="Giuseppe ARENA" userId="6477113c-2e71-430e-bee9-a66e90aca95d" providerId="ADAL" clId="{E69DA0FC-6F2F-4ED6-A379-1DA6874A8169}" dt="2023-07-05T21:20:50.671" v="739" actId="164"/>
          <ac:spMkLst>
            <pc:docMk/>
            <pc:sldMk cId="407637367" sldId="256"/>
            <ac:spMk id="8" creationId="{5388AAFE-0834-C7FF-0C01-E5F23CDAE383}"/>
          </ac:spMkLst>
        </pc:spChg>
        <pc:spChg chg="add mod">
          <ac:chgData name="Giuseppe ARENA" userId="6477113c-2e71-430e-bee9-a66e90aca95d" providerId="ADAL" clId="{E69DA0FC-6F2F-4ED6-A379-1DA6874A8169}" dt="2023-07-05T21:20:50.671" v="739" actId="164"/>
          <ac:spMkLst>
            <pc:docMk/>
            <pc:sldMk cId="407637367" sldId="256"/>
            <ac:spMk id="9" creationId="{80A75348-B0FF-C2EC-0CB5-E8DC97918279}"/>
          </ac:spMkLst>
        </pc:spChg>
        <pc:spChg chg="add mod">
          <ac:chgData name="Giuseppe ARENA" userId="6477113c-2e71-430e-bee9-a66e90aca95d" providerId="ADAL" clId="{E69DA0FC-6F2F-4ED6-A379-1DA6874A8169}" dt="2023-07-05T21:20:50.671" v="739" actId="164"/>
          <ac:spMkLst>
            <pc:docMk/>
            <pc:sldMk cId="407637367" sldId="256"/>
            <ac:spMk id="10" creationId="{B89292AF-7101-60A3-B9E5-4384D0032372}"/>
          </ac:spMkLst>
        </pc:spChg>
        <pc:spChg chg="add mod">
          <ac:chgData name="Giuseppe ARENA" userId="6477113c-2e71-430e-bee9-a66e90aca95d" providerId="ADAL" clId="{E69DA0FC-6F2F-4ED6-A379-1DA6874A8169}" dt="2023-07-05T21:20:50.671" v="739" actId="164"/>
          <ac:spMkLst>
            <pc:docMk/>
            <pc:sldMk cId="407637367" sldId="256"/>
            <ac:spMk id="11" creationId="{2E4B3810-1862-ADDA-E269-416957739E0A}"/>
          </ac:spMkLst>
        </pc:spChg>
        <pc:spChg chg="add mod">
          <ac:chgData name="Giuseppe ARENA" userId="6477113c-2e71-430e-bee9-a66e90aca95d" providerId="ADAL" clId="{E69DA0FC-6F2F-4ED6-A379-1DA6874A8169}" dt="2023-07-05T21:20:50.671" v="739" actId="164"/>
          <ac:spMkLst>
            <pc:docMk/>
            <pc:sldMk cId="407637367" sldId="256"/>
            <ac:spMk id="12" creationId="{B0EB8D6B-7320-1E25-C248-D97DB33B1F77}"/>
          </ac:spMkLst>
        </pc:spChg>
        <pc:spChg chg="add mod">
          <ac:chgData name="Giuseppe ARENA" userId="6477113c-2e71-430e-bee9-a66e90aca95d" providerId="ADAL" clId="{E69DA0FC-6F2F-4ED6-A379-1DA6874A8169}" dt="2023-07-05T21:20:50.671" v="739" actId="164"/>
          <ac:spMkLst>
            <pc:docMk/>
            <pc:sldMk cId="407637367" sldId="256"/>
            <ac:spMk id="13" creationId="{27DAAE41-0E6E-6FAE-DA99-776D7D08E5A2}"/>
          </ac:spMkLst>
        </pc:spChg>
        <pc:spChg chg="add mod">
          <ac:chgData name="Giuseppe ARENA" userId="6477113c-2e71-430e-bee9-a66e90aca95d" providerId="ADAL" clId="{E69DA0FC-6F2F-4ED6-A379-1DA6874A8169}" dt="2023-07-05T21:20:50.671" v="739" actId="164"/>
          <ac:spMkLst>
            <pc:docMk/>
            <pc:sldMk cId="407637367" sldId="256"/>
            <ac:spMk id="14" creationId="{04FFB638-5E06-F682-468F-F6830E0F53BD}"/>
          </ac:spMkLst>
        </pc:spChg>
        <pc:spChg chg="add mod">
          <ac:chgData name="Giuseppe ARENA" userId="6477113c-2e71-430e-bee9-a66e90aca95d" providerId="ADAL" clId="{E69DA0FC-6F2F-4ED6-A379-1DA6874A8169}" dt="2023-07-05T21:20:50.671" v="739" actId="164"/>
          <ac:spMkLst>
            <pc:docMk/>
            <pc:sldMk cId="407637367" sldId="256"/>
            <ac:spMk id="15" creationId="{D4A1640A-671F-F3F3-5CE7-9A0140AD5258}"/>
          </ac:spMkLst>
        </pc:spChg>
        <pc:spChg chg="add mod">
          <ac:chgData name="Giuseppe ARENA" userId="6477113c-2e71-430e-bee9-a66e90aca95d" providerId="ADAL" clId="{E69DA0FC-6F2F-4ED6-A379-1DA6874A8169}" dt="2023-07-05T21:20:50.671" v="739" actId="164"/>
          <ac:spMkLst>
            <pc:docMk/>
            <pc:sldMk cId="407637367" sldId="256"/>
            <ac:spMk id="16" creationId="{1C80591E-42D8-3F9F-6069-4BAC1B6E3FAE}"/>
          </ac:spMkLst>
        </pc:spChg>
        <pc:spChg chg="add mod">
          <ac:chgData name="Giuseppe ARENA" userId="6477113c-2e71-430e-bee9-a66e90aca95d" providerId="ADAL" clId="{E69DA0FC-6F2F-4ED6-A379-1DA6874A8169}" dt="2023-07-05T21:20:50.671" v="739" actId="164"/>
          <ac:spMkLst>
            <pc:docMk/>
            <pc:sldMk cId="407637367" sldId="256"/>
            <ac:spMk id="17" creationId="{B6D54A5B-1910-2EDB-5A30-120B129757F6}"/>
          </ac:spMkLst>
        </pc:spChg>
        <pc:spChg chg="add mod">
          <ac:chgData name="Giuseppe ARENA" userId="6477113c-2e71-430e-bee9-a66e90aca95d" providerId="ADAL" clId="{E69DA0FC-6F2F-4ED6-A379-1DA6874A8169}" dt="2023-07-05T21:20:50.671" v="739" actId="164"/>
          <ac:spMkLst>
            <pc:docMk/>
            <pc:sldMk cId="407637367" sldId="256"/>
            <ac:spMk id="18" creationId="{161B760A-B1AA-0928-0922-843583D76899}"/>
          </ac:spMkLst>
        </pc:spChg>
        <pc:spChg chg="add mod">
          <ac:chgData name="Giuseppe ARENA" userId="6477113c-2e71-430e-bee9-a66e90aca95d" providerId="ADAL" clId="{E69DA0FC-6F2F-4ED6-A379-1DA6874A8169}" dt="2023-07-05T21:20:50.671" v="739" actId="164"/>
          <ac:spMkLst>
            <pc:docMk/>
            <pc:sldMk cId="407637367" sldId="256"/>
            <ac:spMk id="19" creationId="{FC4A1975-A878-F331-1250-C7BA592D1ADF}"/>
          </ac:spMkLst>
        </pc:spChg>
        <pc:spChg chg="add mod">
          <ac:chgData name="Giuseppe ARENA" userId="6477113c-2e71-430e-bee9-a66e90aca95d" providerId="ADAL" clId="{E69DA0FC-6F2F-4ED6-A379-1DA6874A8169}" dt="2023-07-05T21:20:50.671" v="739" actId="164"/>
          <ac:spMkLst>
            <pc:docMk/>
            <pc:sldMk cId="407637367" sldId="256"/>
            <ac:spMk id="25" creationId="{C9EDD931-A45B-59DB-5899-CE94CF92C6A7}"/>
          </ac:spMkLst>
        </pc:spChg>
        <pc:spChg chg="add mod">
          <ac:chgData name="Giuseppe ARENA" userId="6477113c-2e71-430e-bee9-a66e90aca95d" providerId="ADAL" clId="{E69DA0FC-6F2F-4ED6-A379-1DA6874A8169}" dt="2023-07-05T21:20:50.671" v="739" actId="164"/>
          <ac:spMkLst>
            <pc:docMk/>
            <pc:sldMk cId="407637367" sldId="256"/>
            <ac:spMk id="26" creationId="{339C4C4A-9678-9350-7238-AE16024CC100}"/>
          </ac:spMkLst>
        </pc:spChg>
        <pc:spChg chg="add mod">
          <ac:chgData name="Giuseppe ARENA" userId="6477113c-2e71-430e-bee9-a66e90aca95d" providerId="ADAL" clId="{E69DA0FC-6F2F-4ED6-A379-1DA6874A8169}" dt="2023-07-05T21:20:50.671" v="739" actId="164"/>
          <ac:spMkLst>
            <pc:docMk/>
            <pc:sldMk cId="407637367" sldId="256"/>
            <ac:spMk id="27" creationId="{A1E2F6E4-DCEC-7210-BF30-87FEDD42CCFA}"/>
          </ac:spMkLst>
        </pc:spChg>
        <pc:spChg chg="add mod">
          <ac:chgData name="Giuseppe ARENA" userId="6477113c-2e71-430e-bee9-a66e90aca95d" providerId="ADAL" clId="{E69DA0FC-6F2F-4ED6-A379-1DA6874A8169}" dt="2023-07-05T21:20:50.671" v="739" actId="164"/>
          <ac:spMkLst>
            <pc:docMk/>
            <pc:sldMk cId="407637367" sldId="256"/>
            <ac:spMk id="28" creationId="{B0EB5FFD-B364-10B7-BF6B-78242133ADE6}"/>
          </ac:spMkLst>
        </pc:spChg>
        <pc:spChg chg="add mod">
          <ac:chgData name="Giuseppe ARENA" userId="6477113c-2e71-430e-bee9-a66e90aca95d" providerId="ADAL" clId="{E69DA0FC-6F2F-4ED6-A379-1DA6874A8169}" dt="2023-07-05T21:20:50.671" v="739" actId="164"/>
          <ac:spMkLst>
            <pc:docMk/>
            <pc:sldMk cId="407637367" sldId="256"/>
            <ac:spMk id="32" creationId="{F2BE3BE9-5D9B-1FDC-9A03-90D0757947AA}"/>
          </ac:spMkLst>
        </pc:spChg>
        <pc:spChg chg="add mod">
          <ac:chgData name="Giuseppe ARENA" userId="6477113c-2e71-430e-bee9-a66e90aca95d" providerId="ADAL" clId="{E69DA0FC-6F2F-4ED6-A379-1DA6874A8169}" dt="2023-07-05T21:20:50.671" v="739" actId="164"/>
          <ac:spMkLst>
            <pc:docMk/>
            <pc:sldMk cId="407637367" sldId="256"/>
            <ac:spMk id="33" creationId="{78B5535C-8334-1E17-F683-D6494F0B805B}"/>
          </ac:spMkLst>
        </pc:spChg>
        <pc:spChg chg="add del mod">
          <ac:chgData name="Giuseppe ARENA" userId="6477113c-2e71-430e-bee9-a66e90aca95d" providerId="ADAL" clId="{E69DA0FC-6F2F-4ED6-A379-1DA6874A8169}" dt="2023-07-05T21:06:37.673" v="406" actId="478"/>
          <ac:spMkLst>
            <pc:docMk/>
            <pc:sldMk cId="407637367" sldId="256"/>
            <ac:spMk id="34" creationId="{8088980D-1D3B-5629-7226-744C848C211C}"/>
          </ac:spMkLst>
        </pc:spChg>
        <pc:spChg chg="add mod">
          <ac:chgData name="Giuseppe ARENA" userId="6477113c-2e71-430e-bee9-a66e90aca95d" providerId="ADAL" clId="{E69DA0FC-6F2F-4ED6-A379-1DA6874A8169}" dt="2023-07-05T21:20:50.671" v="739" actId="164"/>
          <ac:spMkLst>
            <pc:docMk/>
            <pc:sldMk cId="407637367" sldId="256"/>
            <ac:spMk id="35" creationId="{837B0C0D-35DD-6BA9-535B-E4D3250208B5}"/>
          </ac:spMkLst>
        </pc:spChg>
        <pc:spChg chg="add mod">
          <ac:chgData name="Giuseppe ARENA" userId="6477113c-2e71-430e-bee9-a66e90aca95d" providerId="ADAL" clId="{E69DA0FC-6F2F-4ED6-A379-1DA6874A8169}" dt="2023-07-05T21:20:50.671" v="739" actId="164"/>
          <ac:spMkLst>
            <pc:docMk/>
            <pc:sldMk cId="407637367" sldId="256"/>
            <ac:spMk id="36" creationId="{D454592B-1494-E112-9A64-EDA4C34905ED}"/>
          </ac:spMkLst>
        </pc:spChg>
        <pc:spChg chg="add mod">
          <ac:chgData name="Giuseppe ARENA" userId="6477113c-2e71-430e-bee9-a66e90aca95d" providerId="ADAL" clId="{E69DA0FC-6F2F-4ED6-A379-1DA6874A8169}" dt="2023-07-05T21:20:50.671" v="739" actId="164"/>
          <ac:spMkLst>
            <pc:docMk/>
            <pc:sldMk cId="407637367" sldId="256"/>
            <ac:spMk id="37" creationId="{8F99250A-E0C1-8D92-9248-6B4000DF537E}"/>
          </ac:spMkLst>
        </pc:spChg>
        <pc:spChg chg="add mod">
          <ac:chgData name="Giuseppe ARENA" userId="6477113c-2e71-430e-bee9-a66e90aca95d" providerId="ADAL" clId="{E69DA0FC-6F2F-4ED6-A379-1DA6874A8169}" dt="2023-07-05T21:20:50.671" v="739" actId="164"/>
          <ac:spMkLst>
            <pc:docMk/>
            <pc:sldMk cId="407637367" sldId="256"/>
            <ac:spMk id="50" creationId="{03A4B97F-4BEF-3B4F-E8B7-2E37942478EA}"/>
          </ac:spMkLst>
        </pc:spChg>
        <pc:spChg chg="add mod">
          <ac:chgData name="Giuseppe ARENA" userId="6477113c-2e71-430e-bee9-a66e90aca95d" providerId="ADAL" clId="{E69DA0FC-6F2F-4ED6-A379-1DA6874A8169}" dt="2023-07-05T21:20:50.671" v="739" actId="164"/>
          <ac:spMkLst>
            <pc:docMk/>
            <pc:sldMk cId="407637367" sldId="256"/>
            <ac:spMk id="51" creationId="{7FCA84DD-EBDA-9CBA-66F0-89BB44C7D9D1}"/>
          </ac:spMkLst>
        </pc:spChg>
        <pc:spChg chg="add mod">
          <ac:chgData name="Giuseppe ARENA" userId="6477113c-2e71-430e-bee9-a66e90aca95d" providerId="ADAL" clId="{E69DA0FC-6F2F-4ED6-A379-1DA6874A8169}" dt="2023-07-05T21:20:50.671" v="739" actId="164"/>
          <ac:spMkLst>
            <pc:docMk/>
            <pc:sldMk cId="407637367" sldId="256"/>
            <ac:spMk id="52" creationId="{6C65A89C-2092-1356-B882-C5B2D1B281F0}"/>
          </ac:spMkLst>
        </pc:spChg>
        <pc:spChg chg="add mod">
          <ac:chgData name="Giuseppe ARENA" userId="6477113c-2e71-430e-bee9-a66e90aca95d" providerId="ADAL" clId="{E69DA0FC-6F2F-4ED6-A379-1DA6874A8169}" dt="2023-07-05T21:20:50.671" v="739" actId="164"/>
          <ac:spMkLst>
            <pc:docMk/>
            <pc:sldMk cId="407637367" sldId="256"/>
            <ac:spMk id="53" creationId="{362D89FA-A457-50D4-F727-0EDD3E4B58AA}"/>
          </ac:spMkLst>
        </pc:spChg>
        <pc:spChg chg="add mod">
          <ac:chgData name="Giuseppe ARENA" userId="6477113c-2e71-430e-bee9-a66e90aca95d" providerId="ADAL" clId="{E69DA0FC-6F2F-4ED6-A379-1DA6874A8169}" dt="2023-07-05T21:20:50.671" v="739" actId="164"/>
          <ac:spMkLst>
            <pc:docMk/>
            <pc:sldMk cId="407637367" sldId="256"/>
            <ac:spMk id="54" creationId="{CFEAEDED-6BF8-5763-85F7-C77A3F7FB1AF}"/>
          </ac:spMkLst>
        </pc:spChg>
        <pc:spChg chg="add del mod">
          <ac:chgData name="Giuseppe ARENA" userId="6477113c-2e71-430e-bee9-a66e90aca95d" providerId="ADAL" clId="{E69DA0FC-6F2F-4ED6-A379-1DA6874A8169}" dt="2023-07-05T21:13:35.336" v="590" actId="478"/>
          <ac:spMkLst>
            <pc:docMk/>
            <pc:sldMk cId="407637367" sldId="256"/>
            <ac:spMk id="55" creationId="{BC10EF5A-6F34-DD65-9F40-88A690437B7A}"/>
          </ac:spMkLst>
        </pc:spChg>
        <pc:spChg chg="add mod">
          <ac:chgData name="Giuseppe ARENA" userId="6477113c-2e71-430e-bee9-a66e90aca95d" providerId="ADAL" clId="{E69DA0FC-6F2F-4ED6-A379-1DA6874A8169}" dt="2023-07-05T21:20:50.671" v="739" actId="164"/>
          <ac:spMkLst>
            <pc:docMk/>
            <pc:sldMk cId="407637367" sldId="256"/>
            <ac:spMk id="56" creationId="{DCACB6C3-9BAE-A223-7CB7-5D0643725C7C}"/>
          </ac:spMkLst>
        </pc:spChg>
        <pc:spChg chg="add mod">
          <ac:chgData name="Giuseppe ARENA" userId="6477113c-2e71-430e-bee9-a66e90aca95d" providerId="ADAL" clId="{E69DA0FC-6F2F-4ED6-A379-1DA6874A8169}" dt="2023-07-05T21:20:50.671" v="739" actId="164"/>
          <ac:spMkLst>
            <pc:docMk/>
            <pc:sldMk cId="407637367" sldId="256"/>
            <ac:spMk id="57" creationId="{872812BE-454C-B310-04C1-03745746D529}"/>
          </ac:spMkLst>
        </pc:spChg>
        <pc:spChg chg="add mod">
          <ac:chgData name="Giuseppe ARENA" userId="6477113c-2e71-430e-bee9-a66e90aca95d" providerId="ADAL" clId="{E69DA0FC-6F2F-4ED6-A379-1DA6874A8169}" dt="2023-07-05T21:20:50.671" v="739" actId="164"/>
          <ac:spMkLst>
            <pc:docMk/>
            <pc:sldMk cId="407637367" sldId="256"/>
            <ac:spMk id="60" creationId="{F7A16C51-D7F2-5C10-4A3B-972970972433}"/>
          </ac:spMkLst>
        </pc:spChg>
        <pc:spChg chg="add mod">
          <ac:chgData name="Giuseppe ARENA" userId="6477113c-2e71-430e-bee9-a66e90aca95d" providerId="ADAL" clId="{E69DA0FC-6F2F-4ED6-A379-1DA6874A8169}" dt="2023-07-05T21:20:50.671" v="739" actId="164"/>
          <ac:spMkLst>
            <pc:docMk/>
            <pc:sldMk cId="407637367" sldId="256"/>
            <ac:spMk id="64" creationId="{E023E862-227E-597D-507F-4B1B3AA77800}"/>
          </ac:spMkLst>
        </pc:spChg>
        <pc:spChg chg="add mod">
          <ac:chgData name="Giuseppe ARENA" userId="6477113c-2e71-430e-bee9-a66e90aca95d" providerId="ADAL" clId="{E69DA0FC-6F2F-4ED6-A379-1DA6874A8169}" dt="2023-07-05T21:20:50.671" v="739" actId="164"/>
          <ac:spMkLst>
            <pc:docMk/>
            <pc:sldMk cId="407637367" sldId="256"/>
            <ac:spMk id="65" creationId="{5AFE959D-DE78-7C92-2F34-5EFCB661BFFA}"/>
          </ac:spMkLst>
        </pc:spChg>
        <pc:grpChg chg="add mod">
          <ac:chgData name="Giuseppe ARENA" userId="6477113c-2e71-430e-bee9-a66e90aca95d" providerId="ADAL" clId="{E69DA0FC-6F2F-4ED6-A379-1DA6874A8169}" dt="2023-07-05T21:20:53.964" v="740" actId="1076"/>
          <ac:grpSpMkLst>
            <pc:docMk/>
            <pc:sldMk cId="407637367" sldId="256"/>
            <ac:grpSpMk id="66" creationId="{C367262E-2EE3-9902-35E5-BD97FE8FFA26}"/>
          </ac:grpSpMkLst>
        </pc:grpChg>
        <pc:picChg chg="add mod modCrop">
          <ac:chgData name="Giuseppe ARENA" userId="6477113c-2e71-430e-bee9-a66e90aca95d" providerId="ADAL" clId="{E69DA0FC-6F2F-4ED6-A379-1DA6874A8169}" dt="2023-07-05T21:20:50.671" v="739" actId="164"/>
          <ac:picMkLst>
            <pc:docMk/>
            <pc:sldMk cId="407637367" sldId="256"/>
            <ac:picMk id="5" creationId="{D27AD9B7-AF8D-4060-0DE0-9895F5E31B64}"/>
          </ac:picMkLst>
        </pc:picChg>
        <pc:picChg chg="add mod modCrop">
          <ac:chgData name="Giuseppe ARENA" userId="6477113c-2e71-430e-bee9-a66e90aca95d" providerId="ADAL" clId="{E69DA0FC-6F2F-4ED6-A379-1DA6874A8169}" dt="2023-07-05T21:20:50.671" v="739" actId="164"/>
          <ac:picMkLst>
            <pc:docMk/>
            <pc:sldMk cId="407637367" sldId="256"/>
            <ac:picMk id="6" creationId="{9FCBA068-20B4-9DC9-8E8D-5CFC27305192}"/>
          </ac:picMkLst>
        </pc:picChg>
        <pc:picChg chg="add mod modCrop">
          <ac:chgData name="Giuseppe ARENA" userId="6477113c-2e71-430e-bee9-a66e90aca95d" providerId="ADAL" clId="{E69DA0FC-6F2F-4ED6-A379-1DA6874A8169}" dt="2023-07-05T21:20:50.671" v="739" actId="164"/>
          <ac:picMkLst>
            <pc:docMk/>
            <pc:sldMk cId="407637367" sldId="256"/>
            <ac:picMk id="30" creationId="{F6DA1376-D7FA-BF96-17E8-9D1BF4D90B5D}"/>
          </ac:picMkLst>
        </pc:picChg>
        <pc:picChg chg="add mod modCrop">
          <ac:chgData name="Giuseppe ARENA" userId="6477113c-2e71-430e-bee9-a66e90aca95d" providerId="ADAL" clId="{E69DA0FC-6F2F-4ED6-A379-1DA6874A8169}" dt="2023-07-05T21:20:50.671" v="739" actId="164"/>
          <ac:picMkLst>
            <pc:docMk/>
            <pc:sldMk cId="407637367" sldId="256"/>
            <ac:picMk id="31" creationId="{D5B655A6-7C63-BA38-68F2-2DDC91C231D8}"/>
          </ac:picMkLst>
        </pc:picChg>
        <pc:picChg chg="add mod modCrop">
          <ac:chgData name="Giuseppe ARENA" userId="6477113c-2e71-430e-bee9-a66e90aca95d" providerId="ADAL" clId="{E69DA0FC-6F2F-4ED6-A379-1DA6874A8169}" dt="2023-07-05T21:20:50.671" v="739" actId="164"/>
          <ac:picMkLst>
            <pc:docMk/>
            <pc:sldMk cId="407637367" sldId="256"/>
            <ac:picMk id="48" creationId="{149C9F72-816F-A2DB-70B2-15B8281C32DE}"/>
          </ac:picMkLst>
        </pc:picChg>
        <pc:picChg chg="add mod modCrop">
          <ac:chgData name="Giuseppe ARENA" userId="6477113c-2e71-430e-bee9-a66e90aca95d" providerId="ADAL" clId="{E69DA0FC-6F2F-4ED6-A379-1DA6874A8169}" dt="2023-07-05T21:20:50.671" v="739" actId="164"/>
          <ac:picMkLst>
            <pc:docMk/>
            <pc:sldMk cId="407637367" sldId="256"/>
            <ac:picMk id="49" creationId="{E303069F-6FE7-C995-008A-7E79F714C03B}"/>
          </ac:picMkLst>
        </pc:picChg>
        <pc:picChg chg="add mod modCrop">
          <ac:chgData name="Giuseppe ARENA" userId="6477113c-2e71-430e-bee9-a66e90aca95d" providerId="ADAL" clId="{E69DA0FC-6F2F-4ED6-A379-1DA6874A8169}" dt="2023-07-05T21:20:50.671" v="739" actId="164"/>
          <ac:picMkLst>
            <pc:docMk/>
            <pc:sldMk cId="407637367" sldId="256"/>
            <ac:picMk id="62" creationId="{F1160C41-9114-68AE-A408-8C81E3AED2F8}"/>
          </ac:picMkLst>
        </pc:picChg>
        <pc:picChg chg="add mod modCrop">
          <ac:chgData name="Giuseppe ARENA" userId="6477113c-2e71-430e-bee9-a66e90aca95d" providerId="ADAL" clId="{E69DA0FC-6F2F-4ED6-A379-1DA6874A8169}" dt="2023-07-05T21:20:50.671" v="739" actId="164"/>
          <ac:picMkLst>
            <pc:docMk/>
            <pc:sldMk cId="407637367" sldId="256"/>
            <ac:picMk id="63" creationId="{4B21D506-C9E4-8811-811A-1559BBEC13D1}"/>
          </ac:picMkLst>
        </pc:picChg>
        <pc:cxnChg chg="add mod">
          <ac:chgData name="Giuseppe ARENA" userId="6477113c-2e71-430e-bee9-a66e90aca95d" providerId="ADAL" clId="{E69DA0FC-6F2F-4ED6-A379-1DA6874A8169}" dt="2023-07-05T21:20:50.671" v="739" actId="164"/>
          <ac:cxnSpMkLst>
            <pc:docMk/>
            <pc:sldMk cId="407637367" sldId="256"/>
            <ac:cxnSpMk id="21" creationId="{48EB0BA5-0407-4799-DB04-9A5954BF4C64}"/>
          </ac:cxnSpMkLst>
        </pc:cxnChg>
        <pc:cxnChg chg="add mod">
          <ac:chgData name="Giuseppe ARENA" userId="6477113c-2e71-430e-bee9-a66e90aca95d" providerId="ADAL" clId="{E69DA0FC-6F2F-4ED6-A379-1DA6874A8169}" dt="2023-07-05T21:20:50.671" v="739" actId="164"/>
          <ac:cxnSpMkLst>
            <pc:docMk/>
            <pc:sldMk cId="407637367" sldId="256"/>
            <ac:cxnSpMk id="22" creationId="{C56698B1-BF3D-B710-8F3C-BD48291D4801}"/>
          </ac:cxnSpMkLst>
        </pc:cxnChg>
        <pc:cxnChg chg="add mod">
          <ac:chgData name="Giuseppe ARENA" userId="6477113c-2e71-430e-bee9-a66e90aca95d" providerId="ADAL" clId="{E69DA0FC-6F2F-4ED6-A379-1DA6874A8169}" dt="2023-07-05T21:20:50.671" v="739" actId="164"/>
          <ac:cxnSpMkLst>
            <pc:docMk/>
            <pc:sldMk cId="407637367" sldId="256"/>
            <ac:cxnSpMk id="23" creationId="{7EF0A965-FCB2-500A-9D4A-5BA5470835D3}"/>
          </ac:cxnSpMkLst>
        </pc:cxnChg>
        <pc:cxnChg chg="add mod">
          <ac:chgData name="Giuseppe ARENA" userId="6477113c-2e71-430e-bee9-a66e90aca95d" providerId="ADAL" clId="{E69DA0FC-6F2F-4ED6-A379-1DA6874A8169}" dt="2023-07-05T21:20:50.671" v="739" actId="164"/>
          <ac:cxnSpMkLst>
            <pc:docMk/>
            <pc:sldMk cId="407637367" sldId="256"/>
            <ac:cxnSpMk id="24" creationId="{6E1EDBA2-F7FD-3DF4-6DAD-D0397F77E370}"/>
          </ac:cxnSpMkLst>
        </pc:cxnChg>
        <pc:cxnChg chg="add del">
          <ac:chgData name="Giuseppe ARENA" userId="6477113c-2e71-430e-bee9-a66e90aca95d" providerId="ADAL" clId="{E69DA0FC-6F2F-4ED6-A379-1DA6874A8169}" dt="2023-07-05T21:04:41.056" v="356" actId="11529"/>
          <ac:cxnSpMkLst>
            <pc:docMk/>
            <pc:sldMk cId="407637367" sldId="256"/>
            <ac:cxnSpMk id="39" creationId="{766D6EFA-3BAE-2425-05AF-A44AF0FD8127}"/>
          </ac:cxnSpMkLst>
        </pc:cxnChg>
        <pc:cxnChg chg="add del">
          <ac:chgData name="Giuseppe ARENA" userId="6477113c-2e71-430e-bee9-a66e90aca95d" providerId="ADAL" clId="{E69DA0FC-6F2F-4ED6-A379-1DA6874A8169}" dt="2023-07-05T21:04:49.062" v="358" actId="11529"/>
          <ac:cxnSpMkLst>
            <pc:docMk/>
            <pc:sldMk cId="407637367" sldId="256"/>
            <ac:cxnSpMk id="41" creationId="{D9A1CDEF-B816-CF9A-F2E3-5799648EAB7F}"/>
          </ac:cxnSpMkLst>
        </pc:cxnChg>
        <pc:cxnChg chg="add del mod">
          <ac:chgData name="Giuseppe ARENA" userId="6477113c-2e71-430e-bee9-a66e90aca95d" providerId="ADAL" clId="{E69DA0FC-6F2F-4ED6-A379-1DA6874A8169}" dt="2023-07-05T21:06:03.217" v="378" actId="478"/>
          <ac:cxnSpMkLst>
            <pc:docMk/>
            <pc:sldMk cId="407637367" sldId="256"/>
            <ac:cxnSpMk id="43" creationId="{23788102-F94F-F525-E436-D2A8E2ACB22E}"/>
          </ac:cxnSpMkLst>
        </pc:cxnChg>
        <pc:cxnChg chg="add del mod">
          <ac:chgData name="Giuseppe ARENA" userId="6477113c-2e71-430e-bee9-a66e90aca95d" providerId="ADAL" clId="{E69DA0FC-6F2F-4ED6-A379-1DA6874A8169}" dt="2023-07-05T21:05:12.508" v="368"/>
          <ac:cxnSpMkLst>
            <pc:docMk/>
            <pc:sldMk cId="407637367" sldId="256"/>
            <ac:cxnSpMk id="45" creationId="{B81B3BBC-816A-7EFA-0E19-FDE28B64A8A7}"/>
          </ac:cxnSpMkLst>
        </pc:cxnChg>
        <pc:cxnChg chg="add del mod">
          <ac:chgData name="Giuseppe ARENA" userId="6477113c-2e71-430e-bee9-a66e90aca95d" providerId="ADAL" clId="{E69DA0FC-6F2F-4ED6-A379-1DA6874A8169}" dt="2023-07-05T21:06:04.174" v="379" actId="478"/>
          <ac:cxnSpMkLst>
            <pc:docMk/>
            <pc:sldMk cId="407637367" sldId="256"/>
            <ac:cxnSpMk id="46" creationId="{B72C5DB4-96CA-DCF4-16E6-EF082880F348}"/>
          </ac:cxnSpMkLst>
        </pc:cxnChg>
        <pc:cxnChg chg="add mod">
          <ac:chgData name="Giuseppe ARENA" userId="6477113c-2e71-430e-bee9-a66e90aca95d" providerId="ADAL" clId="{E69DA0FC-6F2F-4ED6-A379-1DA6874A8169}" dt="2023-07-05T21:20:50.671" v="739" actId="164"/>
          <ac:cxnSpMkLst>
            <pc:docMk/>
            <pc:sldMk cId="407637367" sldId="256"/>
            <ac:cxnSpMk id="59" creationId="{615712B9-8A7D-67CB-9D01-E25CA4B780A5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FE702-ECF2-4C62-A73B-02814C4C6881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9D62C-B6A6-4DA4-ADB7-371E2E09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53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fr-LU" dirty="0"/>
              <a:t>A fast-</a:t>
            </a:r>
            <a:r>
              <a:rPr lang="fr-LU" dirty="0" err="1"/>
              <a:t>migrating</a:t>
            </a:r>
            <a:r>
              <a:rPr lang="fr-LU" dirty="0"/>
              <a:t> synuclein band (</a:t>
            </a:r>
            <a:r>
              <a:rPr lang="fr-LU" dirty="0" err="1"/>
              <a:t>cleaved</a:t>
            </a:r>
            <a:r>
              <a:rPr lang="fr-LU" dirty="0"/>
              <a:t> </a:t>
            </a:r>
            <a:r>
              <a:rPr lang="fr-LU" dirty="0" err="1"/>
              <a:t>form</a:t>
            </a:r>
            <a:r>
              <a:rPr lang="fr-LU" dirty="0"/>
              <a:t>?) </a:t>
            </a:r>
            <a:r>
              <a:rPr lang="fr-LU" dirty="0" err="1"/>
              <a:t>strongly</a:t>
            </a:r>
            <a:r>
              <a:rPr lang="fr-LU" dirty="0"/>
              <a:t> </a:t>
            </a:r>
            <a:r>
              <a:rPr lang="fr-LU" dirty="0" err="1"/>
              <a:t>accumulates</a:t>
            </a:r>
            <a:r>
              <a:rPr lang="fr-LU" dirty="0"/>
              <a:t> in </a:t>
            </a:r>
            <a:r>
              <a:rPr lang="fr-LU" dirty="0" err="1"/>
              <a:t>iPSC</a:t>
            </a:r>
            <a:r>
              <a:rPr lang="fr-LU" dirty="0"/>
              <a:t>-derived </a:t>
            </a:r>
            <a:r>
              <a:rPr lang="fr-LU" dirty="0" err="1"/>
              <a:t>neurons</a:t>
            </a:r>
            <a:r>
              <a:rPr lang="fr-LU" dirty="0"/>
              <a:t> from the Miro1 R272Q mutant patient</a:t>
            </a:r>
          </a:p>
          <a:p>
            <a:pPr marL="228600" indent="-228600">
              <a:buAutoNum type="arabicParenR"/>
            </a:pPr>
            <a:r>
              <a:rPr lang="fr-LU" dirty="0"/>
              <a:t>Slow-</a:t>
            </a:r>
            <a:r>
              <a:rPr lang="fr-LU" dirty="0" err="1"/>
              <a:t>migrating</a:t>
            </a:r>
            <a:r>
              <a:rPr lang="fr-LU" dirty="0"/>
              <a:t> Miro1 bands (</a:t>
            </a:r>
            <a:r>
              <a:rPr lang="fr-LU" dirty="0" err="1"/>
              <a:t>ubiquitinated</a:t>
            </a:r>
            <a:r>
              <a:rPr lang="fr-LU" dirty="0"/>
              <a:t> </a:t>
            </a:r>
            <a:r>
              <a:rPr lang="fr-LU" dirty="0" err="1"/>
              <a:t>forms</a:t>
            </a:r>
            <a:r>
              <a:rPr lang="fr-LU" dirty="0"/>
              <a:t>?) </a:t>
            </a:r>
            <a:r>
              <a:rPr lang="fr-LU" dirty="0" err="1"/>
              <a:t>specifically</a:t>
            </a:r>
            <a:r>
              <a:rPr lang="fr-LU" dirty="0"/>
              <a:t> </a:t>
            </a:r>
            <a:r>
              <a:rPr lang="fr-LU" dirty="0" err="1"/>
              <a:t>accumulates</a:t>
            </a:r>
            <a:r>
              <a:rPr lang="fr-LU" dirty="0"/>
              <a:t> in the R272Q-GC </a:t>
            </a:r>
            <a:r>
              <a:rPr lang="fr-LU" dirty="0" err="1"/>
              <a:t>cells</a:t>
            </a:r>
            <a:r>
              <a:rPr lang="fr-LU" dirty="0"/>
              <a:t>, which </a:t>
            </a:r>
            <a:r>
              <a:rPr lang="fr-LU" dirty="0" err="1"/>
              <a:t>also</a:t>
            </a:r>
            <a:r>
              <a:rPr lang="fr-LU" dirty="0"/>
              <a:t> </a:t>
            </a:r>
            <a:r>
              <a:rPr lang="fr-LU" dirty="0" err="1"/>
              <a:t>exhibit</a:t>
            </a:r>
            <a:r>
              <a:rPr lang="fr-LU" dirty="0"/>
              <a:t> </a:t>
            </a:r>
            <a:r>
              <a:rPr lang="fr-LU" dirty="0" err="1"/>
              <a:t>lower</a:t>
            </a:r>
            <a:r>
              <a:rPr lang="fr-LU" dirty="0"/>
              <a:t> full-</a:t>
            </a:r>
            <a:r>
              <a:rPr lang="fr-LU" dirty="0" err="1"/>
              <a:t>lenght</a:t>
            </a:r>
            <a:r>
              <a:rPr lang="fr-LU" dirty="0"/>
              <a:t> Miro1 levels (</a:t>
            </a:r>
            <a:r>
              <a:rPr lang="fr-LU" dirty="0" err="1"/>
              <a:t>reduced</a:t>
            </a:r>
            <a:r>
              <a:rPr lang="fr-LU" dirty="0"/>
              <a:t> </a:t>
            </a:r>
            <a:r>
              <a:rPr lang="fr-LU" dirty="0" err="1"/>
              <a:t>amount</a:t>
            </a:r>
            <a:r>
              <a:rPr lang="fr-LU" dirty="0"/>
              <a:t> due to increased ubiquitination/proteasomal </a:t>
            </a:r>
            <a:r>
              <a:rPr lang="fr-LU" dirty="0" err="1"/>
              <a:t>degradation</a:t>
            </a:r>
            <a:r>
              <a:rPr lang="fr-LU"/>
              <a:t>?)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9D62C-B6A6-4DA4-ADB7-371E2E093A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95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EE8A8-CA54-81AB-029B-A7A816C4D6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3193BA-C9EB-419F-C671-EA85CAF64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63049-E4B9-DFCC-7969-8BAECFA7B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C7F4A-11DF-4C67-8945-CA9A31FF6F6B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F4DA4-2D11-F57F-BC4D-68AAA0674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A05F6-938A-E244-942D-587CB05D9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1461B-6C24-4305-9671-BFB75124B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09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5711F-CE6B-8382-E71D-2045B2C39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F14737-FB7E-19CF-C318-CA6BB6E34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67BB0-76D6-3D25-FD3C-495C92FAD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C7F4A-11DF-4C67-8945-CA9A31FF6F6B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7FF87-EB3D-10E9-70E3-CC74F70F8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E61FF-5BA0-6531-7D68-C35B59A0D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1461B-6C24-4305-9671-BFB75124B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19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76FA53-6E8C-5D38-0CB2-1AB3BFF647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8AA9EC-0C43-A383-CF41-E3D754718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47F3E-3548-72FA-F348-182A1F4CB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C7F4A-11DF-4C67-8945-CA9A31FF6F6B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962A4-7294-41EA-1B03-C973ADFA5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2988E-2CA2-3182-832E-BC3EBE76D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1461B-6C24-4305-9671-BFB75124B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02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6FCCD-CD15-782C-DFE4-353060D3A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714FB-22FB-E885-BE04-E69704148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E2D9F-97BD-F5F3-B3C0-41E9AF2A2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C7F4A-11DF-4C67-8945-CA9A31FF6F6B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77A62-5CED-F63E-A071-2F61C2030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57FA3-29B5-32C6-B5BD-68BC409BE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1461B-6C24-4305-9671-BFB75124B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4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AB89E-E74A-5ACD-A54A-F03931446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08FB0-723E-50A4-3389-7631C2CDD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D12A6-3150-0607-FDC0-A65F76E1F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C7F4A-11DF-4C67-8945-CA9A31FF6F6B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AB273-8611-F334-1B71-E69CF8D84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16A6C-FFE3-0F3C-0997-9BEFD8D23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1461B-6C24-4305-9671-BFB75124B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19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3FB17-CFA1-32BA-FCF5-5D73DC1E9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FE476-CC30-79EC-99A8-31723E7EE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4A8A18-EAB9-87FB-8C62-49129C577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CE2A3-A995-BF60-E403-D98EEB54B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C7F4A-11DF-4C67-8945-CA9A31FF6F6B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BF6F9-1110-E6FD-C9EA-D8518BA79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CA49C3-633F-3CAC-6A3E-5F768E1A3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1461B-6C24-4305-9671-BFB75124B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3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EE616-B279-E8B3-FF7E-4B27B15FA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E7B8D-678B-8794-5BCE-8AA862977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A680E-9515-850A-C4C2-03D08EF0D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72A7AC-7D96-72C3-0703-4CFE24ED5D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F1F179-E3AA-3735-98BC-BBD0A595D8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7825EB-BE98-4F53-D2D7-1B432BFA0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C7F4A-11DF-4C67-8945-CA9A31FF6F6B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8B2EC1-620A-9421-F624-641E958C6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014401-F20D-0F34-96C3-E0E1C68AB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1461B-6C24-4305-9671-BFB75124B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91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C7CCD-BFF4-9C37-3693-8E73B8C5D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300044-63A9-F580-CA21-3D82CE26A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C7F4A-11DF-4C67-8945-CA9A31FF6F6B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86D56D-554E-3509-DE14-21BEFF814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13683B-DDA0-B0B4-2AF5-FAFBCDBA2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1461B-6C24-4305-9671-BFB75124B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4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7648BE-4C17-509E-9D61-F3908BB8F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C7F4A-11DF-4C67-8945-CA9A31FF6F6B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9D2DD-0D6C-8B93-60A9-93C88C8EA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6F9CAB-2BCB-0564-F1A6-54E39E5C8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1461B-6C24-4305-9671-BFB75124B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99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7129-A2C6-E528-FE3A-D7286996C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E6FB0-D68B-6674-B138-F2E0EBD17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605A3-9157-1A61-AF60-C7B00ADC6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1844C-BAA7-BA7E-6CF0-EBC654321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C7F4A-11DF-4C67-8945-CA9A31FF6F6B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A09A5E-F2DD-F8BE-E565-3CC7AFC7C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80E569-CA77-1224-AD5B-E8D647B17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1461B-6C24-4305-9671-BFB75124B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76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4F55D-9CDE-45A7-6DCC-30807D981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B10FE-CED4-C00F-BB44-90240AA993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B022B3-35DC-6E0A-95F0-0D7A5AF27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88E6FE-728A-7962-D158-DA5F323F9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C7F4A-11DF-4C67-8945-CA9A31FF6F6B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EBD673-FE0F-D833-22E6-7939F2516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18ACAA-FCD5-F051-F87A-2C2595956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1461B-6C24-4305-9671-BFB75124B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99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F3C814-7668-4D14-DBDB-8B1D5DF42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D83ED-942F-D2D5-7DF9-E4AE4DB16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55850-DE6E-3C4F-EDAF-11CF5987C2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C7F4A-11DF-4C67-8945-CA9A31FF6F6B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CC137-6FBC-B6E7-B23E-5A4F03532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9C232-4F84-D26A-8696-7278380AE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1461B-6C24-4305-9671-BFB75124B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4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C367262E-2EE3-9902-35E5-BD97FE8FFA26}"/>
              </a:ext>
            </a:extLst>
          </p:cNvPr>
          <p:cNvGrpSpPr/>
          <p:nvPr/>
        </p:nvGrpSpPr>
        <p:grpSpPr>
          <a:xfrm>
            <a:off x="163548" y="458282"/>
            <a:ext cx="12891743" cy="5941436"/>
            <a:chOff x="-49103" y="57187"/>
            <a:chExt cx="12891743" cy="5941436"/>
          </a:xfrm>
        </p:grpSpPr>
        <p:pic>
          <p:nvPicPr>
            <p:cNvPr id="5" name="Picture 4" descr="A close-up of a test&#10;&#10;Description automatically generated">
              <a:extLst>
                <a:ext uri="{FF2B5EF4-FFF2-40B4-BE49-F238E27FC236}">
                  <a16:creationId xmlns:a16="http://schemas.microsoft.com/office/drawing/2014/main" id="{D27AD9B7-AF8D-4060-0DE0-9895F5E31B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35" t="27874" r="11132" b="57209"/>
            <a:stretch/>
          </p:blipFill>
          <p:spPr>
            <a:xfrm>
              <a:off x="510284" y="1706658"/>
              <a:ext cx="3496906" cy="77717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6" name="Picture 5" descr="A close-up of a test&#10;&#10;Description automatically generated">
              <a:extLst>
                <a:ext uri="{FF2B5EF4-FFF2-40B4-BE49-F238E27FC236}">
                  <a16:creationId xmlns:a16="http://schemas.microsoft.com/office/drawing/2014/main" id="{9FCBA068-20B4-9DC9-8E8D-5CFC273051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35" t="85084" r="11132" b="-1"/>
            <a:stretch/>
          </p:blipFill>
          <p:spPr>
            <a:xfrm>
              <a:off x="4198708" y="1706658"/>
              <a:ext cx="3496906" cy="77717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791A958-B420-2DF3-9923-10ED480BBF8D}"/>
                </a:ext>
              </a:extLst>
            </p:cNvPr>
            <p:cNvSpPr txBox="1"/>
            <p:nvPr/>
          </p:nvSpPr>
          <p:spPr>
            <a:xfrm>
              <a:off x="7798325" y="1920851"/>
              <a:ext cx="4479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latin typeface="Calibri" panose="020F0502020204030204" pitchFamily="34" charset="0"/>
                  <a:cs typeface="Calibri" panose="020F0502020204030204" pitchFamily="34" charset="0"/>
                </a:rPr>
                <a:t>α</a:t>
              </a:r>
              <a:r>
                <a:rPr lang="fr-LU" dirty="0">
                  <a:latin typeface="Calibri" panose="020F0502020204030204" pitchFamily="34" charset="0"/>
                  <a:cs typeface="Calibri" panose="020F0502020204030204" pitchFamily="34" charset="0"/>
                </a:rPr>
                <a:t>-synuclein (low </a:t>
              </a:r>
              <a:r>
                <a:rPr lang="fr-LU" dirty="0" err="1">
                  <a:latin typeface="Calibri" panose="020F0502020204030204" pitchFamily="34" charset="0"/>
                  <a:cs typeface="Calibri" panose="020F0502020204030204" pitchFamily="34" charset="0"/>
                </a:rPr>
                <a:t>exposure</a:t>
              </a:r>
              <a:r>
                <a:rPr lang="fr-LU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388AAFE-0834-C7FF-0C01-E5F23CDAE383}"/>
                </a:ext>
              </a:extLst>
            </p:cNvPr>
            <p:cNvSpPr txBox="1"/>
            <p:nvPr/>
          </p:nvSpPr>
          <p:spPr>
            <a:xfrm rot="16200000">
              <a:off x="430081" y="991766"/>
              <a:ext cx="896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dirty="0">
                  <a:latin typeface="Calibri" panose="020F0502020204030204" pitchFamily="34" charset="0"/>
                  <a:cs typeface="Calibri" panose="020F0502020204030204" pitchFamily="34" charset="0"/>
                </a:rPr>
                <a:t>WT</a:t>
              </a:r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0A75348-B0FF-C2EC-0CB5-E8DC97918279}"/>
                </a:ext>
              </a:extLst>
            </p:cNvPr>
            <p:cNvSpPr txBox="1"/>
            <p:nvPr/>
          </p:nvSpPr>
          <p:spPr>
            <a:xfrm rot="16200000">
              <a:off x="983173" y="991766"/>
              <a:ext cx="896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dirty="0">
                  <a:latin typeface="Calibri" panose="020F0502020204030204" pitchFamily="34" charset="0"/>
                  <a:cs typeface="Calibri" panose="020F0502020204030204" pitchFamily="34" charset="0"/>
                </a:rPr>
                <a:t>R272Q</a:t>
              </a:r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89292AF-7101-60A3-B9E5-4384D0032372}"/>
                </a:ext>
              </a:extLst>
            </p:cNvPr>
            <p:cNvSpPr txBox="1"/>
            <p:nvPr/>
          </p:nvSpPr>
          <p:spPr>
            <a:xfrm rot="16200000">
              <a:off x="1283689" y="739189"/>
              <a:ext cx="1401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dirty="0">
                  <a:latin typeface="Calibri" panose="020F0502020204030204" pitchFamily="34" charset="0"/>
                  <a:cs typeface="Calibri" panose="020F0502020204030204" pitchFamily="34" charset="0"/>
                </a:rPr>
                <a:t>R272Q-GC</a:t>
              </a:r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E4B3810-1862-ADDA-E269-416957739E0A}"/>
                </a:ext>
              </a:extLst>
            </p:cNvPr>
            <p:cNvSpPr txBox="1"/>
            <p:nvPr/>
          </p:nvSpPr>
          <p:spPr>
            <a:xfrm rot="16200000">
              <a:off x="2083339" y="991766"/>
              <a:ext cx="896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dirty="0">
                  <a:latin typeface="Calibri" panose="020F0502020204030204" pitchFamily="34" charset="0"/>
                  <a:cs typeface="Calibri" panose="020F0502020204030204" pitchFamily="34" charset="0"/>
                </a:rPr>
                <a:t>WT</a:t>
              </a:r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0EB8D6B-7320-1E25-C248-D97DB33B1F77}"/>
                </a:ext>
              </a:extLst>
            </p:cNvPr>
            <p:cNvSpPr txBox="1"/>
            <p:nvPr/>
          </p:nvSpPr>
          <p:spPr>
            <a:xfrm rot="16200000">
              <a:off x="2636431" y="991766"/>
              <a:ext cx="896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dirty="0">
                  <a:latin typeface="Calibri" panose="020F0502020204030204" pitchFamily="34" charset="0"/>
                  <a:cs typeface="Calibri" panose="020F0502020204030204" pitchFamily="34" charset="0"/>
                </a:rPr>
                <a:t>R272Q</a:t>
              </a:r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7DAAE41-0E6E-6FAE-DA99-776D7D08E5A2}"/>
                </a:ext>
              </a:extLst>
            </p:cNvPr>
            <p:cNvSpPr txBox="1"/>
            <p:nvPr/>
          </p:nvSpPr>
          <p:spPr>
            <a:xfrm rot="16200000">
              <a:off x="2936947" y="739189"/>
              <a:ext cx="1401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dirty="0">
                  <a:latin typeface="Calibri" panose="020F0502020204030204" pitchFamily="34" charset="0"/>
                  <a:cs typeface="Calibri" panose="020F0502020204030204" pitchFamily="34" charset="0"/>
                </a:rPr>
                <a:t>R272Q-GC</a:t>
              </a:r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FFB638-5E06-F682-468F-F6830E0F53BD}"/>
                </a:ext>
              </a:extLst>
            </p:cNvPr>
            <p:cNvSpPr txBox="1"/>
            <p:nvPr/>
          </p:nvSpPr>
          <p:spPr>
            <a:xfrm rot="16200000">
              <a:off x="4085970" y="991766"/>
              <a:ext cx="896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dirty="0">
                  <a:latin typeface="Calibri" panose="020F0502020204030204" pitchFamily="34" charset="0"/>
                  <a:cs typeface="Calibri" panose="020F0502020204030204" pitchFamily="34" charset="0"/>
                </a:rPr>
                <a:t>WT</a:t>
              </a:r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A1640A-671F-F3F3-5CE7-9A0140AD5258}"/>
                </a:ext>
              </a:extLst>
            </p:cNvPr>
            <p:cNvSpPr txBox="1"/>
            <p:nvPr/>
          </p:nvSpPr>
          <p:spPr>
            <a:xfrm rot="16200000">
              <a:off x="4639062" y="991766"/>
              <a:ext cx="896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dirty="0">
                  <a:latin typeface="Calibri" panose="020F0502020204030204" pitchFamily="34" charset="0"/>
                  <a:cs typeface="Calibri" panose="020F0502020204030204" pitchFamily="34" charset="0"/>
                </a:rPr>
                <a:t>R272Q</a:t>
              </a:r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80591E-42D8-3F9F-6069-4BAC1B6E3FAE}"/>
                </a:ext>
              </a:extLst>
            </p:cNvPr>
            <p:cNvSpPr txBox="1"/>
            <p:nvPr/>
          </p:nvSpPr>
          <p:spPr>
            <a:xfrm rot="16200000">
              <a:off x="4939578" y="739189"/>
              <a:ext cx="1401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dirty="0">
                  <a:latin typeface="Calibri" panose="020F0502020204030204" pitchFamily="34" charset="0"/>
                  <a:cs typeface="Calibri" panose="020F0502020204030204" pitchFamily="34" charset="0"/>
                </a:rPr>
                <a:t>R272Q-GC</a:t>
              </a:r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6D54A5B-1910-2EDB-5A30-120B129757F6}"/>
                </a:ext>
              </a:extLst>
            </p:cNvPr>
            <p:cNvSpPr txBox="1"/>
            <p:nvPr/>
          </p:nvSpPr>
          <p:spPr>
            <a:xfrm rot="16200000">
              <a:off x="5739228" y="991766"/>
              <a:ext cx="896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dirty="0">
                  <a:latin typeface="Calibri" panose="020F0502020204030204" pitchFamily="34" charset="0"/>
                  <a:cs typeface="Calibri" panose="020F0502020204030204" pitchFamily="34" charset="0"/>
                </a:rPr>
                <a:t>WT</a:t>
              </a:r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61B760A-B1AA-0928-0922-843583D76899}"/>
                </a:ext>
              </a:extLst>
            </p:cNvPr>
            <p:cNvSpPr txBox="1"/>
            <p:nvPr/>
          </p:nvSpPr>
          <p:spPr>
            <a:xfrm rot="16200000">
              <a:off x="6292320" y="991766"/>
              <a:ext cx="896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dirty="0">
                  <a:latin typeface="Calibri" panose="020F0502020204030204" pitchFamily="34" charset="0"/>
                  <a:cs typeface="Calibri" panose="020F0502020204030204" pitchFamily="34" charset="0"/>
                </a:rPr>
                <a:t>R272Q</a:t>
              </a:r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C4A1975-A878-F331-1250-C7BA592D1ADF}"/>
                </a:ext>
              </a:extLst>
            </p:cNvPr>
            <p:cNvSpPr txBox="1"/>
            <p:nvPr/>
          </p:nvSpPr>
          <p:spPr>
            <a:xfrm rot="16200000">
              <a:off x="6592836" y="739189"/>
              <a:ext cx="1401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dirty="0">
                  <a:latin typeface="Calibri" panose="020F0502020204030204" pitchFamily="34" charset="0"/>
                  <a:cs typeface="Calibri" panose="020F0502020204030204" pitchFamily="34" charset="0"/>
                </a:rPr>
                <a:t>R272Q-GC</a:t>
              </a:r>
              <a:endParaRPr lang="en-US" dirty="0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8EB0BA5-0407-4799-DB04-9A5954BF4C64}"/>
                </a:ext>
              </a:extLst>
            </p:cNvPr>
            <p:cNvCxnSpPr/>
            <p:nvPr/>
          </p:nvCxnSpPr>
          <p:spPr>
            <a:xfrm>
              <a:off x="693481" y="400692"/>
              <a:ext cx="138189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56698B1-BF3D-B710-8F3C-BD48291D4801}"/>
                </a:ext>
              </a:extLst>
            </p:cNvPr>
            <p:cNvCxnSpPr/>
            <p:nvPr/>
          </p:nvCxnSpPr>
          <p:spPr>
            <a:xfrm>
              <a:off x="2440357" y="398979"/>
              <a:ext cx="138189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EF0A965-FCB2-500A-9D4A-5BA5470835D3}"/>
                </a:ext>
              </a:extLst>
            </p:cNvPr>
            <p:cNvCxnSpPr/>
            <p:nvPr/>
          </p:nvCxnSpPr>
          <p:spPr>
            <a:xfrm>
              <a:off x="4349370" y="398979"/>
              <a:ext cx="138189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E1EDBA2-F7FD-3DF4-6DAD-D0397F77E370}"/>
                </a:ext>
              </a:extLst>
            </p:cNvPr>
            <p:cNvCxnSpPr/>
            <p:nvPr/>
          </p:nvCxnSpPr>
          <p:spPr>
            <a:xfrm>
              <a:off x="6002628" y="398979"/>
              <a:ext cx="138189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9EDD931-A45B-59DB-5899-CE94CF92C6A7}"/>
                </a:ext>
              </a:extLst>
            </p:cNvPr>
            <p:cNvSpPr txBox="1"/>
            <p:nvPr/>
          </p:nvSpPr>
          <p:spPr>
            <a:xfrm>
              <a:off x="1027399" y="57187"/>
              <a:ext cx="15442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dirty="0">
                  <a:latin typeface="Calibri" panose="020F0502020204030204" pitchFamily="34" charset="0"/>
                  <a:cs typeface="Calibri" panose="020F0502020204030204" pitchFamily="34" charset="0"/>
                </a:rPr>
                <a:t>Diff #1</a:t>
              </a: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39C4C4A-9678-9350-7238-AE16024CC100}"/>
                </a:ext>
              </a:extLst>
            </p:cNvPr>
            <p:cNvSpPr txBox="1"/>
            <p:nvPr/>
          </p:nvSpPr>
          <p:spPr>
            <a:xfrm>
              <a:off x="2793984" y="57187"/>
              <a:ext cx="15442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dirty="0">
                  <a:latin typeface="Calibri" panose="020F0502020204030204" pitchFamily="34" charset="0"/>
                  <a:cs typeface="Calibri" panose="020F0502020204030204" pitchFamily="34" charset="0"/>
                </a:rPr>
                <a:t>Diff #2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E2F6E4-DCEC-7210-BF30-87FEDD42CCFA}"/>
                </a:ext>
              </a:extLst>
            </p:cNvPr>
            <p:cNvSpPr txBox="1"/>
            <p:nvPr/>
          </p:nvSpPr>
          <p:spPr>
            <a:xfrm>
              <a:off x="4648423" y="57187"/>
              <a:ext cx="15442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dirty="0">
                  <a:latin typeface="Calibri" panose="020F0502020204030204" pitchFamily="34" charset="0"/>
                  <a:cs typeface="Calibri" panose="020F0502020204030204" pitchFamily="34" charset="0"/>
                </a:rPr>
                <a:t>Diff #3</a:t>
              </a:r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0EB5FFD-B364-10B7-BF6B-78242133ADE6}"/>
                </a:ext>
              </a:extLst>
            </p:cNvPr>
            <p:cNvSpPr txBox="1"/>
            <p:nvPr/>
          </p:nvSpPr>
          <p:spPr>
            <a:xfrm>
              <a:off x="6325972" y="57187"/>
              <a:ext cx="15442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dirty="0">
                  <a:latin typeface="Calibri" panose="020F0502020204030204" pitchFamily="34" charset="0"/>
                  <a:cs typeface="Calibri" panose="020F0502020204030204" pitchFamily="34" charset="0"/>
                </a:rPr>
                <a:t>Diff #4</a:t>
              </a:r>
              <a:endParaRPr lang="en-US" dirty="0"/>
            </a:p>
          </p:txBody>
        </p:sp>
        <p:pic>
          <p:nvPicPr>
            <p:cNvPr id="30" name="Picture 29" descr="A close-up of a test&#10;&#10;Description automatically generated">
              <a:extLst>
                <a:ext uri="{FF2B5EF4-FFF2-40B4-BE49-F238E27FC236}">
                  <a16:creationId xmlns:a16="http://schemas.microsoft.com/office/drawing/2014/main" id="{F6DA1376-D7FA-BF96-17E8-9D1BF4D90B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71" t="19001" r="6982" b="58158"/>
            <a:stretch/>
          </p:blipFill>
          <p:spPr>
            <a:xfrm>
              <a:off x="510282" y="2545642"/>
              <a:ext cx="3496907" cy="126003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31" name="Picture 30" descr="A close-up of a test&#10;&#10;Description automatically generated">
              <a:extLst>
                <a:ext uri="{FF2B5EF4-FFF2-40B4-BE49-F238E27FC236}">
                  <a16:creationId xmlns:a16="http://schemas.microsoft.com/office/drawing/2014/main" id="{D5B655A6-7C63-BA38-68F2-2DDC91C231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7" t="74696" r="5713" b="1853"/>
            <a:stretch/>
          </p:blipFill>
          <p:spPr>
            <a:xfrm>
              <a:off x="4198707" y="2545642"/>
              <a:ext cx="3496906" cy="126003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2BE3BE9-5D9B-1FDC-9A03-90D0757947AA}"/>
                </a:ext>
              </a:extLst>
            </p:cNvPr>
            <p:cNvSpPr txBox="1"/>
            <p:nvPr/>
          </p:nvSpPr>
          <p:spPr>
            <a:xfrm>
              <a:off x="7798325" y="2943937"/>
              <a:ext cx="4479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latin typeface="Calibri" panose="020F0502020204030204" pitchFamily="34" charset="0"/>
                  <a:cs typeface="Calibri" panose="020F0502020204030204" pitchFamily="34" charset="0"/>
                </a:rPr>
                <a:t>α</a:t>
              </a:r>
              <a:r>
                <a:rPr lang="fr-LU" dirty="0">
                  <a:latin typeface="Calibri" panose="020F0502020204030204" pitchFamily="34" charset="0"/>
                  <a:cs typeface="Calibri" panose="020F0502020204030204" pitchFamily="34" charset="0"/>
                </a:rPr>
                <a:t>-synuclein (high </a:t>
              </a:r>
              <a:r>
                <a:rPr lang="fr-LU" dirty="0" err="1">
                  <a:latin typeface="Calibri" panose="020F0502020204030204" pitchFamily="34" charset="0"/>
                  <a:cs typeface="Calibri" panose="020F0502020204030204" pitchFamily="34" charset="0"/>
                </a:rPr>
                <a:t>exposure</a:t>
              </a:r>
              <a:r>
                <a:rPr lang="fr-LU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8B5535C-8334-1E17-F683-D6494F0B805B}"/>
                </a:ext>
              </a:extLst>
            </p:cNvPr>
            <p:cNvSpPr txBox="1"/>
            <p:nvPr/>
          </p:nvSpPr>
          <p:spPr>
            <a:xfrm>
              <a:off x="74251" y="2545642"/>
              <a:ext cx="15442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dirty="0">
                  <a:latin typeface="Calibri" panose="020F0502020204030204" pitchFamily="34" charset="0"/>
                  <a:cs typeface="Calibri" panose="020F0502020204030204" pitchFamily="34" charset="0"/>
                </a:rPr>
                <a:t>25-</a:t>
              </a:r>
              <a:endParaRPr 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37B0C0D-35DD-6BA9-535B-E4D3250208B5}"/>
                </a:ext>
              </a:extLst>
            </p:cNvPr>
            <p:cNvSpPr txBox="1"/>
            <p:nvPr/>
          </p:nvSpPr>
          <p:spPr>
            <a:xfrm>
              <a:off x="74251" y="3172587"/>
              <a:ext cx="15442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dirty="0">
                  <a:latin typeface="Calibri" panose="020F0502020204030204" pitchFamily="34" charset="0"/>
                  <a:cs typeface="Calibri" panose="020F0502020204030204" pitchFamily="34" charset="0"/>
                </a:rPr>
                <a:t>15-</a:t>
              </a:r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454592B-1494-E112-9A64-EDA4C34905ED}"/>
                </a:ext>
              </a:extLst>
            </p:cNvPr>
            <p:cNvSpPr txBox="1"/>
            <p:nvPr/>
          </p:nvSpPr>
          <p:spPr>
            <a:xfrm>
              <a:off x="74251" y="1900155"/>
              <a:ext cx="15442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dirty="0">
                  <a:latin typeface="Calibri" panose="020F0502020204030204" pitchFamily="34" charset="0"/>
                  <a:cs typeface="Calibri" panose="020F0502020204030204" pitchFamily="34" charset="0"/>
                </a:rPr>
                <a:t>15-</a:t>
              </a:r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F99250A-E0C1-8D92-9248-6B4000DF537E}"/>
                </a:ext>
              </a:extLst>
            </p:cNvPr>
            <p:cNvSpPr txBox="1"/>
            <p:nvPr/>
          </p:nvSpPr>
          <p:spPr>
            <a:xfrm>
              <a:off x="20548" y="1362191"/>
              <a:ext cx="15442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dirty="0">
                  <a:latin typeface="Calibri" panose="020F0502020204030204" pitchFamily="34" charset="0"/>
                  <a:cs typeface="Calibri" panose="020F0502020204030204" pitchFamily="34" charset="0"/>
                </a:rPr>
                <a:t>kDa</a:t>
              </a:r>
              <a:endParaRPr lang="en-US" dirty="0"/>
            </a:p>
          </p:txBody>
        </p:sp>
        <p:pic>
          <p:nvPicPr>
            <p:cNvPr id="48" name="Picture 47" descr="A close-up of a dna sequence&#10;&#10;Description automatically generated">
              <a:extLst>
                <a:ext uri="{FF2B5EF4-FFF2-40B4-BE49-F238E27FC236}">
                  <a16:creationId xmlns:a16="http://schemas.microsoft.com/office/drawing/2014/main" id="{149C9F72-816F-A2DB-70B2-15B8281C32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01" t="3255" b="62472"/>
            <a:stretch/>
          </p:blipFill>
          <p:spPr>
            <a:xfrm>
              <a:off x="510282" y="3882195"/>
              <a:ext cx="3496908" cy="144604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49" name="Picture 48" descr="A close-up of a dna sequence&#10;&#10;Description automatically generated">
              <a:extLst>
                <a:ext uri="{FF2B5EF4-FFF2-40B4-BE49-F238E27FC236}">
                  <a16:creationId xmlns:a16="http://schemas.microsoft.com/office/drawing/2014/main" id="{E303069F-6FE7-C995-008A-7E79F714C0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10" t="60250" b="5477"/>
            <a:stretch/>
          </p:blipFill>
          <p:spPr>
            <a:xfrm>
              <a:off x="4198708" y="3882195"/>
              <a:ext cx="3496906" cy="143971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3A4B97F-4BEF-3B4F-E8B7-2E37942478EA}"/>
                </a:ext>
              </a:extLst>
            </p:cNvPr>
            <p:cNvSpPr txBox="1"/>
            <p:nvPr/>
          </p:nvSpPr>
          <p:spPr>
            <a:xfrm>
              <a:off x="67500" y="4935908"/>
              <a:ext cx="15442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dirty="0">
                  <a:latin typeface="Calibri" panose="020F0502020204030204" pitchFamily="34" charset="0"/>
                  <a:cs typeface="Calibri" panose="020F0502020204030204" pitchFamily="34" charset="0"/>
                </a:rPr>
                <a:t>70-</a:t>
              </a:r>
              <a:endParaRPr 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FCA84DD-EBDA-9CBA-66F0-89BB44C7D9D1}"/>
                </a:ext>
              </a:extLst>
            </p:cNvPr>
            <p:cNvSpPr txBox="1"/>
            <p:nvPr/>
          </p:nvSpPr>
          <p:spPr>
            <a:xfrm>
              <a:off x="67500" y="4717692"/>
              <a:ext cx="15442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dirty="0">
                  <a:latin typeface="Calibri" panose="020F0502020204030204" pitchFamily="34" charset="0"/>
                  <a:cs typeface="Calibri" panose="020F0502020204030204" pitchFamily="34" charset="0"/>
                </a:rPr>
                <a:t>80-</a:t>
              </a:r>
              <a:endParaRPr lang="en-US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C65A89C-2092-1356-B882-C5B2D1B281F0}"/>
                </a:ext>
              </a:extLst>
            </p:cNvPr>
            <p:cNvSpPr txBox="1"/>
            <p:nvPr/>
          </p:nvSpPr>
          <p:spPr>
            <a:xfrm>
              <a:off x="-49103" y="4440971"/>
              <a:ext cx="15442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dirty="0">
                  <a:latin typeface="Calibri" panose="020F0502020204030204" pitchFamily="34" charset="0"/>
                  <a:cs typeface="Calibri" panose="020F0502020204030204" pitchFamily="34" charset="0"/>
                </a:rPr>
                <a:t>115-</a:t>
              </a:r>
              <a:endParaRPr lang="en-US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62D89FA-A457-50D4-F727-0EDD3E4B58AA}"/>
                </a:ext>
              </a:extLst>
            </p:cNvPr>
            <p:cNvSpPr txBox="1"/>
            <p:nvPr/>
          </p:nvSpPr>
          <p:spPr>
            <a:xfrm>
              <a:off x="-49103" y="4130144"/>
              <a:ext cx="15442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dirty="0">
                  <a:latin typeface="Calibri" panose="020F0502020204030204" pitchFamily="34" charset="0"/>
                  <a:cs typeface="Calibri" panose="020F0502020204030204" pitchFamily="34" charset="0"/>
                </a:rPr>
                <a:t>190-</a:t>
              </a:r>
              <a:endParaRPr lang="en-US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FEAEDED-6BF8-5763-85F7-C77A3F7FB1AF}"/>
                </a:ext>
              </a:extLst>
            </p:cNvPr>
            <p:cNvSpPr txBox="1"/>
            <p:nvPr/>
          </p:nvSpPr>
          <p:spPr>
            <a:xfrm>
              <a:off x="7798325" y="4862746"/>
              <a:ext cx="4479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dirty="0">
                  <a:latin typeface="Calibri" panose="020F0502020204030204" pitchFamily="34" charset="0"/>
                  <a:cs typeface="Calibri" panose="020F0502020204030204" pitchFamily="34" charset="0"/>
                </a:rPr>
                <a:t>Miro1</a:t>
              </a:r>
              <a:endParaRPr lang="en-US" dirty="0"/>
            </a:p>
          </p:txBody>
        </p:sp>
        <p:sp>
          <p:nvSpPr>
            <p:cNvPr id="56" name="Right Brace 55">
              <a:extLst>
                <a:ext uri="{FF2B5EF4-FFF2-40B4-BE49-F238E27FC236}">
                  <a16:creationId xmlns:a16="http://schemas.microsoft.com/office/drawing/2014/main" id="{DCACB6C3-9BAE-A223-7CB7-5D0643725C7C}"/>
                </a:ext>
              </a:extLst>
            </p:cNvPr>
            <p:cNvSpPr/>
            <p:nvPr/>
          </p:nvSpPr>
          <p:spPr>
            <a:xfrm>
              <a:off x="7870245" y="3882195"/>
              <a:ext cx="297710" cy="835497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72812BE-454C-B310-04C1-03745746D529}"/>
                </a:ext>
              </a:extLst>
            </p:cNvPr>
            <p:cNvSpPr txBox="1"/>
            <p:nvPr/>
          </p:nvSpPr>
          <p:spPr>
            <a:xfrm>
              <a:off x="8207581" y="4115277"/>
              <a:ext cx="4479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dirty="0" err="1">
                  <a:latin typeface="Calibri" panose="020F0502020204030204" pitchFamily="34" charset="0"/>
                  <a:cs typeface="Calibri" panose="020F0502020204030204" pitchFamily="34" charset="0"/>
                </a:rPr>
                <a:t>Ubiquitinated</a:t>
              </a:r>
              <a:r>
                <a:rPr lang="fr-LU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LU" dirty="0" err="1">
                  <a:latin typeface="Calibri" panose="020F0502020204030204" pitchFamily="34" charset="0"/>
                  <a:cs typeface="Calibri" panose="020F0502020204030204" pitchFamily="34" charset="0"/>
                </a:rPr>
                <a:t>forms</a:t>
              </a:r>
              <a:r>
                <a:rPr lang="fr-LU" dirty="0">
                  <a:latin typeface="Calibri" panose="020F0502020204030204" pitchFamily="34" charset="0"/>
                  <a:cs typeface="Calibri" panose="020F0502020204030204" pitchFamily="34" charset="0"/>
                </a:rPr>
                <a:t>???</a:t>
              </a:r>
              <a:endParaRPr lang="en-US" dirty="0"/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615712B9-8A7D-67CB-9D01-E25CA4B780A5}"/>
                </a:ext>
              </a:extLst>
            </p:cNvPr>
            <p:cNvCxnSpPr/>
            <p:nvPr/>
          </p:nvCxnSpPr>
          <p:spPr>
            <a:xfrm flipH="1">
              <a:off x="7798326" y="3572741"/>
              <a:ext cx="5442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7A16C51-D7F2-5C10-4A3B-972970972433}"/>
                </a:ext>
              </a:extLst>
            </p:cNvPr>
            <p:cNvSpPr txBox="1"/>
            <p:nvPr/>
          </p:nvSpPr>
          <p:spPr>
            <a:xfrm>
              <a:off x="8363107" y="3387242"/>
              <a:ext cx="4479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dirty="0">
                  <a:latin typeface="Calibri" panose="020F0502020204030204" pitchFamily="34" charset="0"/>
                  <a:cs typeface="Calibri" panose="020F0502020204030204" pitchFamily="34" charset="0"/>
                </a:rPr>
                <a:t>Cleaved </a:t>
              </a:r>
              <a:r>
                <a:rPr lang="fr-LU" dirty="0" err="1">
                  <a:latin typeface="Calibri" panose="020F0502020204030204" pitchFamily="34" charset="0"/>
                  <a:cs typeface="Calibri" panose="020F0502020204030204" pitchFamily="34" charset="0"/>
                </a:rPr>
                <a:t>form</a:t>
              </a:r>
              <a:r>
                <a:rPr lang="fr-LU" dirty="0">
                  <a:latin typeface="Calibri" panose="020F0502020204030204" pitchFamily="34" charset="0"/>
                  <a:cs typeface="Calibri" panose="020F0502020204030204" pitchFamily="34" charset="0"/>
                </a:rPr>
                <a:t>???</a:t>
              </a:r>
              <a:endParaRPr lang="en-US" dirty="0"/>
            </a:p>
          </p:txBody>
        </p:sp>
        <p:pic>
          <p:nvPicPr>
            <p:cNvPr id="62" name="Picture 61" descr="A close-up of a dna test&#10;&#10;Description automatically generated">
              <a:extLst>
                <a:ext uri="{FF2B5EF4-FFF2-40B4-BE49-F238E27FC236}">
                  <a16:creationId xmlns:a16="http://schemas.microsoft.com/office/drawing/2014/main" id="{F1160C41-9114-68AE-A408-8C81E3AED2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77" t="12164" r="23661" b="77229"/>
            <a:stretch/>
          </p:blipFill>
          <p:spPr>
            <a:xfrm>
              <a:off x="510280" y="5400036"/>
              <a:ext cx="3496909" cy="59858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63" name="Picture 62" descr="A close-up of a dna test&#10;&#10;Description automatically generated">
              <a:extLst>
                <a:ext uri="{FF2B5EF4-FFF2-40B4-BE49-F238E27FC236}">
                  <a16:creationId xmlns:a16="http://schemas.microsoft.com/office/drawing/2014/main" id="{4B21D506-C9E4-8811-811A-1559BBEC13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78" t="62306" r="23661" b="27010"/>
            <a:stretch/>
          </p:blipFill>
          <p:spPr>
            <a:xfrm>
              <a:off x="4198707" y="5398430"/>
              <a:ext cx="3496906" cy="59858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023E862-227E-597D-507F-4B1B3AA77800}"/>
                </a:ext>
              </a:extLst>
            </p:cNvPr>
            <p:cNvSpPr txBox="1"/>
            <p:nvPr/>
          </p:nvSpPr>
          <p:spPr>
            <a:xfrm>
              <a:off x="7798325" y="5514663"/>
              <a:ext cx="4479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latin typeface="Calibri" panose="020F0502020204030204" pitchFamily="34" charset="0"/>
                  <a:cs typeface="Calibri" panose="020F0502020204030204" pitchFamily="34" charset="0"/>
                </a:rPr>
                <a:t>β</a:t>
              </a:r>
              <a:r>
                <a:rPr lang="fr-LU" dirty="0">
                  <a:latin typeface="Calibri" panose="020F0502020204030204" pitchFamily="34" charset="0"/>
                  <a:cs typeface="Calibri" panose="020F0502020204030204" pitchFamily="34" charset="0"/>
                </a:rPr>
                <a:t>-</a:t>
              </a:r>
              <a:r>
                <a:rPr lang="fr-LU" dirty="0" err="1">
                  <a:latin typeface="Calibri" panose="020F0502020204030204" pitchFamily="34" charset="0"/>
                  <a:cs typeface="Calibri" panose="020F0502020204030204" pitchFamily="34" charset="0"/>
                </a:rPr>
                <a:t>actin</a:t>
              </a:r>
              <a:endParaRPr lang="en-US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AFE959D-DE78-7C92-2F34-5EFCB661BFFA}"/>
                </a:ext>
              </a:extLst>
            </p:cNvPr>
            <p:cNvSpPr txBox="1"/>
            <p:nvPr/>
          </p:nvSpPr>
          <p:spPr>
            <a:xfrm>
              <a:off x="67500" y="5317989"/>
              <a:ext cx="15442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dirty="0">
                  <a:latin typeface="Calibri" panose="020F0502020204030204" pitchFamily="34" charset="0"/>
                  <a:cs typeface="Calibri" panose="020F0502020204030204" pitchFamily="34" charset="0"/>
                </a:rPr>
                <a:t>50-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7637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test&#10;&#10;Description automatically generated">
            <a:extLst>
              <a:ext uri="{FF2B5EF4-FFF2-40B4-BE49-F238E27FC236}">
                <a16:creationId xmlns:a16="http://schemas.microsoft.com/office/drawing/2014/main" id="{68D319D3-8B85-B30D-735E-82C50FACD7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0" t="32402" r="11132" b="62254"/>
          <a:stretch/>
        </p:blipFill>
        <p:spPr>
          <a:xfrm>
            <a:off x="1344058" y="724120"/>
            <a:ext cx="1741046" cy="278415"/>
          </a:xfrm>
          <a:prstGeom prst="rect">
            <a:avLst/>
          </a:prstGeom>
          <a:ln w="12700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E30270-8A77-DBC8-F70B-C067F08736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35429" r="1416" b="20659"/>
          <a:stretch/>
        </p:blipFill>
        <p:spPr>
          <a:xfrm>
            <a:off x="1344058" y="1462250"/>
            <a:ext cx="1714960" cy="27841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6734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106</Words>
  <Application>Microsoft Office PowerPoint</Application>
  <PresentationFormat>Widescreen</PresentationFormat>
  <Paragraphs>34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University of Luxembourg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Giuseppe ARENA</dc:creator>
  <cp:lastModifiedBy>Claudia SARAIVA</cp:lastModifiedBy>
  <cp:revision>2</cp:revision>
  <dcterms:created xsi:type="dcterms:W3CDTF">2023-07-05T20:47:28Z</dcterms:created>
  <dcterms:modified xsi:type="dcterms:W3CDTF">2023-09-12T14:47:18Z</dcterms:modified>
</cp:coreProperties>
</file>