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DD1F-63A8-C23F-3095-E8AEE6357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7B6D4-E2B2-30C3-57F2-5A5C4AFE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FB54-0CC9-1A22-ADDF-BFCBF333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C77F-5E07-3992-74A6-701E24A5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81AD-9F9C-D96B-C1F7-7594F5BE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B344-C8B3-16B6-3DEF-F8EF9708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D2724-D46E-3C9C-D25F-590E7EEC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27216-901B-44AD-60F7-5916B099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3A7A6-1FD2-148E-2343-E2F1DEF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A8209-D384-F0D5-153A-626FF818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CB26D-A631-DE0A-4E1E-965922BAD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75242-1261-C5D5-4EDB-B063B6D77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CDD8-85F2-76EF-08C2-64F4BA6D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851FC-5EC1-A5C2-F838-A1942DA6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D14B-CC05-4CF7-A878-BC3CC5E6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5CFC-F349-EBD4-E78C-96691AD6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B77-8964-6F2B-0E7C-3A70060AD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76FD0-5FC3-60C0-E262-B671A23C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027D-14D2-AB46-4898-DAAF2925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F9764-8678-8024-9A8A-BCE7AA88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F234-5DEB-2E5E-EB0A-98F1DFBF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E265A-C42E-6D29-47F8-1BAEAAE1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B3C9B-C210-8B5D-2CDB-0167E3D9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25C60-C9D9-5499-54EB-93563A11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7EA4B-9D00-B419-A903-8760A9BD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4339-B74A-765B-1EB3-8AB81CCE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34E7-DD63-B037-E683-E2C2A5BC8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C0C03-8182-8ED4-5D6F-F362CE99D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AE33D-6C95-8706-3C32-7D7E9C46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C597-86B1-F38C-3977-CA61EB94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9D535-7445-0FCE-8899-BE8ACCA5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7FB9-8E47-B16D-C3DC-A468145A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BEF3C-CF24-0BB6-65E7-EC19A236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BA9D5-CCAD-533F-47E4-356C1139D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37347-6DBD-41EC-3293-0E8774C60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16BE2-3D11-668D-4AC5-1956F8FE4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EDE81-BBBF-4A6D-41E3-B932C91C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A1EF2-A524-75D1-4763-9C451280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56F37-6E44-D68C-1B8D-C637367C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5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22F6-AA76-2D7A-71C4-66DA2813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1C24C-E4BE-55F5-CE92-C3563276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20251-0A4A-1C4E-64A5-D966BEB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2C549-9466-DA38-00A1-C8557B22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E0EB4-F44F-9C97-2B38-6F505C12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B5BF1-EA2E-8B5B-8B44-BC306EF8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B9B8A-A383-FE02-FDC4-38B1E5D9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A532-0224-593A-8E15-2C4EDFB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B2BC-ADEF-268C-981D-12EFB97F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F35FF-3D36-0ECE-BF3B-AC60C60D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5C004-2CC5-8ABE-F996-D86F765C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4A2B2-C79C-9699-A679-48E121CB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EFC5B-305B-9689-7CA1-E3ED5EE0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B211-8030-D392-2278-7D5C3629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789A6-642E-461E-984A-47FF9D256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30C62-9D21-3677-FAC4-089DF6C2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652EB-EB38-24C2-31E5-7C0FDDAC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CA532-C51B-A04A-274E-133E2386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A5D70-6351-4E6E-9673-99078C27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EC1F2-0F38-4B7A-3D7B-1BB93068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77640-02E9-42E6-1291-B199A09FF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F0AE-893E-E3AC-FA92-DE6338A56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7AF4-2613-4560-A72C-7B91ED311B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05689-BBC3-0AFB-1909-16F2921D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35BA5-3CCA-4FF0-65C7-2DB2464E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C540-D470-4B08-917E-3F3FD4C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EC150B-E07D-8B88-7D4C-2F20E35E6891}"/>
              </a:ext>
            </a:extLst>
          </p:cNvPr>
          <p:cNvSpPr txBox="1"/>
          <p:nvPr/>
        </p:nvSpPr>
        <p:spPr>
          <a:xfrm>
            <a:off x="923634" y="603494"/>
            <a:ext cx="2637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Ctrl1       Ctrl2     Ctrl3     PD 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iCtrl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eyscale shot of a greyscale shot of a greyscale shot of a greyscale shot of a greyscale shot of a greyscale shot of a greysca&#10;&#10;Description automatically generated with medium confidence">
            <a:extLst>
              <a:ext uri="{FF2B5EF4-FFF2-40B4-BE49-F238E27FC236}">
                <a16:creationId xmlns:a16="http://schemas.microsoft.com/office/drawing/2014/main" id="{980C8557-F26A-EF11-69B7-C31998A00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7" t="39098" r="64530" b="54540"/>
          <a:stretch/>
        </p:blipFill>
        <p:spPr>
          <a:xfrm>
            <a:off x="840510" y="1027114"/>
            <a:ext cx="2720384" cy="404522"/>
          </a:xfrm>
          <a:prstGeom prst="rect">
            <a:avLst/>
          </a:prstGeom>
        </p:spPr>
      </p:pic>
      <p:pic>
        <p:nvPicPr>
          <p:cNvPr id="10" name="Picture 9" descr="A picture containing screenshot, white, sketch, black and white&#10;&#10;Description automatically generated">
            <a:extLst>
              <a:ext uri="{FF2B5EF4-FFF2-40B4-BE49-F238E27FC236}">
                <a16:creationId xmlns:a16="http://schemas.microsoft.com/office/drawing/2014/main" id="{5FC0A272-6431-01B3-C055-BAB81746D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48154" r="46378" b="45824"/>
          <a:stretch/>
        </p:blipFill>
        <p:spPr>
          <a:xfrm>
            <a:off x="840510" y="1588199"/>
            <a:ext cx="2748210" cy="404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B6B85-36CF-4A64-564D-6A5B43FBD97F}"/>
              </a:ext>
            </a:extLst>
          </p:cNvPr>
          <p:cNvSpPr txBox="1"/>
          <p:nvPr/>
        </p:nvSpPr>
        <p:spPr>
          <a:xfrm>
            <a:off x="277089" y="10867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8A38B-9900-DCD4-EF5E-35A251C7FF93}"/>
              </a:ext>
            </a:extLst>
          </p:cNvPr>
          <p:cNvSpPr txBox="1"/>
          <p:nvPr/>
        </p:nvSpPr>
        <p:spPr>
          <a:xfrm>
            <a:off x="36944" y="158819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</p:spTree>
    <p:extLst>
      <p:ext uri="{BB962C8B-B14F-4D97-AF65-F5344CB8AC3E}">
        <p14:creationId xmlns:p14="http://schemas.microsoft.com/office/powerpoint/2010/main" val="73078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SARAIVA</dc:creator>
  <cp:lastModifiedBy>Claudia SARAIVA</cp:lastModifiedBy>
  <cp:revision>3</cp:revision>
  <dcterms:created xsi:type="dcterms:W3CDTF">2023-06-21T18:39:40Z</dcterms:created>
  <dcterms:modified xsi:type="dcterms:W3CDTF">2023-09-12T15:44:59Z</dcterms:modified>
</cp:coreProperties>
</file>