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51206400" cy="51206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28" userDrawn="1">
          <p15:clr>
            <a:srgbClr val="A4A3A4"/>
          </p15:clr>
        </p15:guide>
        <p15:guide id="2" pos="161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5" d="100"/>
          <a:sy n="15" d="100"/>
        </p:scale>
        <p:origin x="2340" y="120"/>
      </p:cViewPr>
      <p:guideLst>
        <p:guide orient="horz" pos="16128"/>
        <p:guide pos="161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0480" y="8380311"/>
            <a:ext cx="43525440" cy="17827413"/>
          </a:xfrm>
        </p:spPr>
        <p:txBody>
          <a:bodyPr anchor="b"/>
          <a:lstStyle>
            <a:lvl1pPr algn="ctr">
              <a:defRPr sz="3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0" y="26895217"/>
            <a:ext cx="38404800" cy="12363023"/>
          </a:xfrm>
        </p:spPr>
        <p:txBody>
          <a:bodyPr/>
          <a:lstStyle>
            <a:lvl1pPr marL="0" indent="0" algn="ctr">
              <a:buNone/>
              <a:defRPr sz="13440"/>
            </a:lvl1pPr>
            <a:lvl2pPr marL="2560320" indent="0" algn="ctr">
              <a:buNone/>
              <a:defRPr sz="11200"/>
            </a:lvl2pPr>
            <a:lvl3pPr marL="5120640" indent="0" algn="ctr">
              <a:buNone/>
              <a:defRPr sz="10080"/>
            </a:lvl3pPr>
            <a:lvl4pPr marL="7680960" indent="0" algn="ctr">
              <a:buNone/>
              <a:defRPr sz="8960"/>
            </a:lvl4pPr>
            <a:lvl5pPr marL="10241280" indent="0" algn="ctr">
              <a:buNone/>
              <a:defRPr sz="8960"/>
            </a:lvl5pPr>
            <a:lvl6pPr marL="12801600" indent="0" algn="ctr">
              <a:buNone/>
              <a:defRPr sz="8960"/>
            </a:lvl6pPr>
            <a:lvl7pPr marL="15361920" indent="0" algn="ctr">
              <a:buNone/>
              <a:defRPr sz="8960"/>
            </a:lvl7pPr>
            <a:lvl8pPr marL="17922240" indent="0" algn="ctr">
              <a:buNone/>
              <a:defRPr sz="8960"/>
            </a:lvl8pPr>
            <a:lvl9pPr marL="20482560" indent="0" algn="ctr">
              <a:buNone/>
              <a:defRPr sz="8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B289-B384-4877-89C6-3C537EC4AA71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C708-1E83-4F7B-A340-2FC6DA7B4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63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B289-B384-4877-89C6-3C537EC4AA71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C708-1E83-4F7B-A340-2FC6DA7B4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96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644583" y="2726267"/>
            <a:ext cx="11041380" cy="433950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20443" y="2726267"/>
            <a:ext cx="32484060" cy="433950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B289-B384-4877-89C6-3C537EC4AA71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C708-1E83-4F7B-A340-2FC6DA7B4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65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B289-B384-4877-89C6-3C537EC4AA71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C708-1E83-4F7B-A340-2FC6DA7B4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7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3773" y="12766055"/>
            <a:ext cx="44165520" cy="21300436"/>
          </a:xfrm>
        </p:spPr>
        <p:txBody>
          <a:bodyPr anchor="b"/>
          <a:lstStyle>
            <a:lvl1pPr>
              <a:defRPr sz="3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3773" y="34268002"/>
            <a:ext cx="44165520" cy="11201396"/>
          </a:xfrm>
        </p:spPr>
        <p:txBody>
          <a:bodyPr/>
          <a:lstStyle>
            <a:lvl1pPr marL="0" indent="0">
              <a:buNone/>
              <a:defRPr sz="13440">
                <a:solidFill>
                  <a:schemeClr val="tx1"/>
                </a:solidFill>
              </a:defRPr>
            </a:lvl1pPr>
            <a:lvl2pPr marL="2560320" indent="0">
              <a:buNone/>
              <a:defRPr sz="11200">
                <a:solidFill>
                  <a:schemeClr val="tx1">
                    <a:tint val="75000"/>
                  </a:schemeClr>
                </a:solidFill>
              </a:defRPr>
            </a:lvl2pPr>
            <a:lvl3pPr marL="5120640" indent="0">
              <a:buNone/>
              <a:defRPr sz="10080">
                <a:solidFill>
                  <a:schemeClr val="tx1">
                    <a:tint val="75000"/>
                  </a:schemeClr>
                </a:solidFill>
              </a:defRPr>
            </a:lvl3pPr>
            <a:lvl4pPr marL="7680960" indent="0">
              <a:buNone/>
              <a:defRPr sz="8960">
                <a:solidFill>
                  <a:schemeClr val="tx1">
                    <a:tint val="75000"/>
                  </a:schemeClr>
                </a:solidFill>
              </a:defRPr>
            </a:lvl4pPr>
            <a:lvl5pPr marL="10241280" indent="0">
              <a:buNone/>
              <a:defRPr sz="8960">
                <a:solidFill>
                  <a:schemeClr val="tx1">
                    <a:tint val="75000"/>
                  </a:schemeClr>
                </a:solidFill>
              </a:defRPr>
            </a:lvl5pPr>
            <a:lvl6pPr marL="12801600" indent="0">
              <a:buNone/>
              <a:defRPr sz="8960">
                <a:solidFill>
                  <a:schemeClr val="tx1">
                    <a:tint val="75000"/>
                  </a:schemeClr>
                </a:solidFill>
              </a:defRPr>
            </a:lvl6pPr>
            <a:lvl7pPr marL="15361920" indent="0">
              <a:buNone/>
              <a:defRPr sz="8960">
                <a:solidFill>
                  <a:schemeClr val="tx1">
                    <a:tint val="75000"/>
                  </a:schemeClr>
                </a:solidFill>
              </a:defRPr>
            </a:lvl7pPr>
            <a:lvl8pPr marL="17922240" indent="0">
              <a:buNone/>
              <a:defRPr sz="8960">
                <a:solidFill>
                  <a:schemeClr val="tx1">
                    <a:tint val="75000"/>
                  </a:schemeClr>
                </a:solidFill>
              </a:defRPr>
            </a:lvl8pPr>
            <a:lvl9pPr marL="20482560" indent="0">
              <a:buNone/>
              <a:defRPr sz="8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B289-B384-4877-89C6-3C537EC4AA71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C708-1E83-4F7B-A340-2FC6DA7B4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67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0440" y="13631334"/>
            <a:ext cx="21762720" cy="324899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23240" y="13631334"/>
            <a:ext cx="21762720" cy="324899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B289-B384-4877-89C6-3C537EC4AA71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C708-1E83-4F7B-A340-2FC6DA7B4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39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0" y="2726278"/>
            <a:ext cx="44165520" cy="98975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115" y="12552684"/>
            <a:ext cx="21662704" cy="6151876"/>
          </a:xfrm>
        </p:spPr>
        <p:txBody>
          <a:bodyPr anchor="b"/>
          <a:lstStyle>
            <a:lvl1pPr marL="0" indent="0">
              <a:buNone/>
              <a:defRPr sz="13440" b="1"/>
            </a:lvl1pPr>
            <a:lvl2pPr marL="2560320" indent="0">
              <a:buNone/>
              <a:defRPr sz="11200" b="1"/>
            </a:lvl2pPr>
            <a:lvl3pPr marL="5120640" indent="0">
              <a:buNone/>
              <a:defRPr sz="10080" b="1"/>
            </a:lvl3pPr>
            <a:lvl4pPr marL="7680960" indent="0">
              <a:buNone/>
              <a:defRPr sz="8960" b="1"/>
            </a:lvl4pPr>
            <a:lvl5pPr marL="10241280" indent="0">
              <a:buNone/>
              <a:defRPr sz="8960" b="1"/>
            </a:lvl5pPr>
            <a:lvl6pPr marL="12801600" indent="0">
              <a:buNone/>
              <a:defRPr sz="8960" b="1"/>
            </a:lvl6pPr>
            <a:lvl7pPr marL="15361920" indent="0">
              <a:buNone/>
              <a:defRPr sz="8960" b="1"/>
            </a:lvl7pPr>
            <a:lvl8pPr marL="17922240" indent="0">
              <a:buNone/>
              <a:defRPr sz="8960" b="1"/>
            </a:lvl8pPr>
            <a:lvl9pPr marL="20482560" indent="0">
              <a:buNone/>
              <a:defRPr sz="8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7115" y="18704560"/>
            <a:ext cx="21662704" cy="27511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923243" y="12552684"/>
            <a:ext cx="21769390" cy="6151876"/>
          </a:xfrm>
        </p:spPr>
        <p:txBody>
          <a:bodyPr anchor="b"/>
          <a:lstStyle>
            <a:lvl1pPr marL="0" indent="0">
              <a:buNone/>
              <a:defRPr sz="13440" b="1"/>
            </a:lvl1pPr>
            <a:lvl2pPr marL="2560320" indent="0">
              <a:buNone/>
              <a:defRPr sz="11200" b="1"/>
            </a:lvl2pPr>
            <a:lvl3pPr marL="5120640" indent="0">
              <a:buNone/>
              <a:defRPr sz="10080" b="1"/>
            </a:lvl3pPr>
            <a:lvl4pPr marL="7680960" indent="0">
              <a:buNone/>
              <a:defRPr sz="8960" b="1"/>
            </a:lvl4pPr>
            <a:lvl5pPr marL="10241280" indent="0">
              <a:buNone/>
              <a:defRPr sz="8960" b="1"/>
            </a:lvl5pPr>
            <a:lvl6pPr marL="12801600" indent="0">
              <a:buNone/>
              <a:defRPr sz="8960" b="1"/>
            </a:lvl6pPr>
            <a:lvl7pPr marL="15361920" indent="0">
              <a:buNone/>
              <a:defRPr sz="8960" b="1"/>
            </a:lvl7pPr>
            <a:lvl8pPr marL="17922240" indent="0">
              <a:buNone/>
              <a:defRPr sz="8960" b="1"/>
            </a:lvl8pPr>
            <a:lvl9pPr marL="20482560" indent="0">
              <a:buNone/>
              <a:defRPr sz="8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923243" y="18704560"/>
            <a:ext cx="21769390" cy="27511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B289-B384-4877-89C6-3C537EC4AA71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C708-1E83-4F7B-A340-2FC6DA7B4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86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B289-B384-4877-89C6-3C537EC4AA71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C708-1E83-4F7B-A340-2FC6DA7B4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93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B289-B384-4877-89C6-3C537EC4AA71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C708-1E83-4F7B-A340-2FC6DA7B4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23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0" y="3413760"/>
            <a:ext cx="16515397" cy="11948160"/>
          </a:xfrm>
        </p:spPr>
        <p:txBody>
          <a:bodyPr anchor="b"/>
          <a:lstStyle>
            <a:lvl1pPr>
              <a:defRPr sz="17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69390" y="7372785"/>
            <a:ext cx="25923240" cy="36389733"/>
          </a:xfrm>
        </p:spPr>
        <p:txBody>
          <a:bodyPr/>
          <a:lstStyle>
            <a:lvl1pPr>
              <a:defRPr sz="17920"/>
            </a:lvl1pPr>
            <a:lvl2pPr>
              <a:defRPr sz="15680"/>
            </a:lvl2pPr>
            <a:lvl3pPr>
              <a:defRPr sz="13440"/>
            </a:lvl3pPr>
            <a:lvl4pPr>
              <a:defRPr sz="11200"/>
            </a:lvl4pPr>
            <a:lvl5pPr>
              <a:defRPr sz="11200"/>
            </a:lvl5pPr>
            <a:lvl6pPr>
              <a:defRPr sz="11200"/>
            </a:lvl6pPr>
            <a:lvl7pPr>
              <a:defRPr sz="11200"/>
            </a:lvl7pPr>
            <a:lvl8pPr>
              <a:defRPr sz="11200"/>
            </a:lvl8pPr>
            <a:lvl9pPr>
              <a:defRPr sz="1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7110" y="15361920"/>
            <a:ext cx="16515397" cy="28459857"/>
          </a:xfrm>
        </p:spPr>
        <p:txBody>
          <a:bodyPr/>
          <a:lstStyle>
            <a:lvl1pPr marL="0" indent="0">
              <a:buNone/>
              <a:defRPr sz="8960"/>
            </a:lvl1pPr>
            <a:lvl2pPr marL="2560320" indent="0">
              <a:buNone/>
              <a:defRPr sz="7840"/>
            </a:lvl2pPr>
            <a:lvl3pPr marL="5120640" indent="0">
              <a:buNone/>
              <a:defRPr sz="6720"/>
            </a:lvl3pPr>
            <a:lvl4pPr marL="7680960" indent="0">
              <a:buNone/>
              <a:defRPr sz="5600"/>
            </a:lvl4pPr>
            <a:lvl5pPr marL="10241280" indent="0">
              <a:buNone/>
              <a:defRPr sz="5600"/>
            </a:lvl5pPr>
            <a:lvl6pPr marL="12801600" indent="0">
              <a:buNone/>
              <a:defRPr sz="5600"/>
            </a:lvl6pPr>
            <a:lvl7pPr marL="15361920" indent="0">
              <a:buNone/>
              <a:defRPr sz="5600"/>
            </a:lvl7pPr>
            <a:lvl8pPr marL="17922240" indent="0">
              <a:buNone/>
              <a:defRPr sz="5600"/>
            </a:lvl8pPr>
            <a:lvl9pPr marL="20482560" indent="0">
              <a:buNone/>
              <a:defRPr sz="5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B289-B384-4877-89C6-3C537EC4AA71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C708-1E83-4F7B-A340-2FC6DA7B4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6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0" y="3413760"/>
            <a:ext cx="16515397" cy="11948160"/>
          </a:xfrm>
        </p:spPr>
        <p:txBody>
          <a:bodyPr anchor="b"/>
          <a:lstStyle>
            <a:lvl1pPr>
              <a:defRPr sz="17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769390" y="7372785"/>
            <a:ext cx="25923240" cy="36389733"/>
          </a:xfrm>
        </p:spPr>
        <p:txBody>
          <a:bodyPr anchor="t"/>
          <a:lstStyle>
            <a:lvl1pPr marL="0" indent="0">
              <a:buNone/>
              <a:defRPr sz="17920"/>
            </a:lvl1pPr>
            <a:lvl2pPr marL="2560320" indent="0">
              <a:buNone/>
              <a:defRPr sz="15680"/>
            </a:lvl2pPr>
            <a:lvl3pPr marL="5120640" indent="0">
              <a:buNone/>
              <a:defRPr sz="13440"/>
            </a:lvl3pPr>
            <a:lvl4pPr marL="7680960" indent="0">
              <a:buNone/>
              <a:defRPr sz="11200"/>
            </a:lvl4pPr>
            <a:lvl5pPr marL="10241280" indent="0">
              <a:buNone/>
              <a:defRPr sz="11200"/>
            </a:lvl5pPr>
            <a:lvl6pPr marL="12801600" indent="0">
              <a:buNone/>
              <a:defRPr sz="11200"/>
            </a:lvl6pPr>
            <a:lvl7pPr marL="15361920" indent="0">
              <a:buNone/>
              <a:defRPr sz="11200"/>
            </a:lvl7pPr>
            <a:lvl8pPr marL="17922240" indent="0">
              <a:buNone/>
              <a:defRPr sz="11200"/>
            </a:lvl8pPr>
            <a:lvl9pPr marL="20482560" indent="0">
              <a:buNone/>
              <a:defRPr sz="1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7110" y="15361920"/>
            <a:ext cx="16515397" cy="28459857"/>
          </a:xfrm>
        </p:spPr>
        <p:txBody>
          <a:bodyPr/>
          <a:lstStyle>
            <a:lvl1pPr marL="0" indent="0">
              <a:buNone/>
              <a:defRPr sz="8960"/>
            </a:lvl1pPr>
            <a:lvl2pPr marL="2560320" indent="0">
              <a:buNone/>
              <a:defRPr sz="7840"/>
            </a:lvl2pPr>
            <a:lvl3pPr marL="5120640" indent="0">
              <a:buNone/>
              <a:defRPr sz="6720"/>
            </a:lvl3pPr>
            <a:lvl4pPr marL="7680960" indent="0">
              <a:buNone/>
              <a:defRPr sz="5600"/>
            </a:lvl4pPr>
            <a:lvl5pPr marL="10241280" indent="0">
              <a:buNone/>
              <a:defRPr sz="5600"/>
            </a:lvl5pPr>
            <a:lvl6pPr marL="12801600" indent="0">
              <a:buNone/>
              <a:defRPr sz="5600"/>
            </a:lvl6pPr>
            <a:lvl7pPr marL="15361920" indent="0">
              <a:buNone/>
              <a:defRPr sz="5600"/>
            </a:lvl7pPr>
            <a:lvl8pPr marL="17922240" indent="0">
              <a:buNone/>
              <a:defRPr sz="5600"/>
            </a:lvl8pPr>
            <a:lvl9pPr marL="20482560" indent="0">
              <a:buNone/>
              <a:defRPr sz="5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B289-B384-4877-89C6-3C537EC4AA71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C708-1E83-4F7B-A340-2FC6DA7B4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9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0440" y="2726278"/>
            <a:ext cx="44165520" cy="9897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40" y="13631334"/>
            <a:ext cx="44165520" cy="32489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0440" y="47460758"/>
            <a:ext cx="11521440" cy="2726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FB289-B384-4877-89C6-3C537EC4AA71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62120" y="47460758"/>
            <a:ext cx="17282160" cy="2726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164520" y="47460758"/>
            <a:ext cx="11521440" cy="2726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0C708-1E83-4F7B-A340-2FC6DA7B4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16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5120640" rtl="0" eaLnBrk="1" latinLnBrk="0" hangingPunct="1">
        <a:lnSpc>
          <a:spcPct val="90000"/>
        </a:lnSpc>
        <a:spcBef>
          <a:spcPct val="0"/>
        </a:spcBef>
        <a:buNone/>
        <a:defRPr sz="2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0160" indent="-1280160" algn="l" defTabSz="5120640" rtl="0" eaLnBrk="1" latinLnBrk="0" hangingPunct="1">
        <a:lnSpc>
          <a:spcPct val="90000"/>
        </a:lnSpc>
        <a:spcBef>
          <a:spcPts val="5600"/>
        </a:spcBef>
        <a:buFont typeface="Arial" panose="020B0604020202020204" pitchFamily="34" charset="0"/>
        <a:buChar char="•"/>
        <a:defRPr sz="15680" kern="1200">
          <a:solidFill>
            <a:schemeClr val="tx1"/>
          </a:solidFill>
          <a:latin typeface="+mn-lt"/>
          <a:ea typeface="+mn-ea"/>
          <a:cs typeface="+mn-cs"/>
        </a:defRPr>
      </a:lvl1pPr>
      <a:lvl2pPr marL="3840480" indent="-1280160" algn="l" defTabSz="5120640" rtl="0" eaLnBrk="1" latinLnBrk="0" hangingPunct="1">
        <a:lnSpc>
          <a:spcPct val="90000"/>
        </a:lnSpc>
        <a:spcBef>
          <a:spcPts val="2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0" indent="-1280160" algn="l" defTabSz="5120640" rtl="0" eaLnBrk="1" latinLnBrk="0" hangingPunct="1">
        <a:lnSpc>
          <a:spcPct val="90000"/>
        </a:lnSpc>
        <a:spcBef>
          <a:spcPts val="2800"/>
        </a:spcBef>
        <a:buFont typeface="Arial" panose="020B0604020202020204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61120" indent="-1280160" algn="l" defTabSz="5120640" rtl="0" eaLnBrk="1" latinLnBrk="0" hangingPunct="1">
        <a:lnSpc>
          <a:spcPct val="90000"/>
        </a:lnSpc>
        <a:spcBef>
          <a:spcPts val="28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440" indent="-1280160" algn="l" defTabSz="5120640" rtl="0" eaLnBrk="1" latinLnBrk="0" hangingPunct="1">
        <a:lnSpc>
          <a:spcPct val="90000"/>
        </a:lnSpc>
        <a:spcBef>
          <a:spcPts val="28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5pPr>
      <a:lvl6pPr marL="14081760" indent="-1280160" algn="l" defTabSz="5120640" rtl="0" eaLnBrk="1" latinLnBrk="0" hangingPunct="1">
        <a:lnSpc>
          <a:spcPct val="90000"/>
        </a:lnSpc>
        <a:spcBef>
          <a:spcPts val="28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6pPr>
      <a:lvl7pPr marL="16642080" indent="-1280160" algn="l" defTabSz="5120640" rtl="0" eaLnBrk="1" latinLnBrk="0" hangingPunct="1">
        <a:lnSpc>
          <a:spcPct val="90000"/>
        </a:lnSpc>
        <a:spcBef>
          <a:spcPts val="28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0" indent="-1280160" algn="l" defTabSz="5120640" rtl="0" eaLnBrk="1" latinLnBrk="0" hangingPunct="1">
        <a:lnSpc>
          <a:spcPct val="90000"/>
        </a:lnSpc>
        <a:spcBef>
          <a:spcPts val="28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0" indent="-1280160" algn="l" defTabSz="5120640" rtl="0" eaLnBrk="1" latinLnBrk="0" hangingPunct="1">
        <a:lnSpc>
          <a:spcPct val="90000"/>
        </a:lnSpc>
        <a:spcBef>
          <a:spcPts val="28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0640" rtl="0" eaLnBrk="1" latinLnBrk="0" hangingPunct="1">
        <a:defRPr sz="1008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20" algn="l" defTabSz="5120640" rtl="0" eaLnBrk="1" latinLnBrk="0" hangingPunct="1">
        <a:defRPr sz="10080" kern="1200">
          <a:solidFill>
            <a:schemeClr val="tx1"/>
          </a:solidFill>
          <a:latin typeface="+mn-lt"/>
          <a:ea typeface="+mn-ea"/>
          <a:cs typeface="+mn-cs"/>
        </a:defRPr>
      </a:lvl2pPr>
      <a:lvl3pPr marL="5120640" algn="l" defTabSz="5120640" rtl="0" eaLnBrk="1" latinLnBrk="0" hangingPunct="1">
        <a:defRPr sz="1008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algn="l" defTabSz="5120640" rtl="0" eaLnBrk="1" latinLnBrk="0" hangingPunct="1">
        <a:defRPr sz="10080" kern="1200">
          <a:solidFill>
            <a:schemeClr val="tx1"/>
          </a:solidFill>
          <a:latin typeface="+mn-lt"/>
          <a:ea typeface="+mn-ea"/>
          <a:cs typeface="+mn-cs"/>
        </a:defRPr>
      </a:lvl4pPr>
      <a:lvl5pPr marL="10241280" algn="l" defTabSz="5120640" rtl="0" eaLnBrk="1" latinLnBrk="0" hangingPunct="1">
        <a:defRPr sz="10080" kern="1200">
          <a:solidFill>
            <a:schemeClr val="tx1"/>
          </a:solidFill>
          <a:latin typeface="+mn-lt"/>
          <a:ea typeface="+mn-ea"/>
          <a:cs typeface="+mn-cs"/>
        </a:defRPr>
      </a:lvl5pPr>
      <a:lvl6pPr marL="12801600" algn="l" defTabSz="5120640" rtl="0" eaLnBrk="1" latinLnBrk="0" hangingPunct="1">
        <a:defRPr sz="10080" kern="1200">
          <a:solidFill>
            <a:schemeClr val="tx1"/>
          </a:solidFill>
          <a:latin typeface="+mn-lt"/>
          <a:ea typeface="+mn-ea"/>
          <a:cs typeface="+mn-cs"/>
        </a:defRPr>
      </a:lvl6pPr>
      <a:lvl7pPr marL="15361920" algn="l" defTabSz="5120640" rtl="0" eaLnBrk="1" latinLnBrk="0" hangingPunct="1">
        <a:defRPr sz="10080" kern="1200">
          <a:solidFill>
            <a:schemeClr val="tx1"/>
          </a:solidFill>
          <a:latin typeface="+mn-lt"/>
          <a:ea typeface="+mn-ea"/>
          <a:cs typeface="+mn-cs"/>
        </a:defRPr>
      </a:lvl7pPr>
      <a:lvl8pPr marL="17922240" algn="l" defTabSz="5120640" rtl="0" eaLnBrk="1" latinLnBrk="0" hangingPunct="1">
        <a:defRPr sz="1008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0" algn="l" defTabSz="5120640" rtl="0" eaLnBrk="1" latinLnBrk="0" hangingPunct="1">
        <a:defRPr sz="10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1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17" Type="http://schemas.microsoft.com/office/2007/relationships/hdphoto" Target="../media/hdphoto8.wdp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5.png"/><Relationship Id="rId19" Type="http://schemas.microsoft.com/office/2007/relationships/hdphoto" Target="../media/hdphoto9.wdp"/><Relationship Id="rId4" Type="http://schemas.openxmlformats.org/officeDocument/2006/relationships/image" Target="../media/image2.png"/><Relationship Id="rId9" Type="http://schemas.microsoft.com/office/2007/relationships/hdphoto" Target="../media/hdphoto4.wdp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D12226E3-4900-5CA4-8E67-1BD3241D7AD4}"/>
              </a:ext>
            </a:extLst>
          </p:cNvPr>
          <p:cNvGrpSpPr/>
          <p:nvPr/>
        </p:nvGrpSpPr>
        <p:grpSpPr>
          <a:xfrm>
            <a:off x="16630534" y="11996109"/>
            <a:ext cx="16227074" cy="9072000"/>
            <a:chOff x="4160200" y="3433906"/>
            <a:chExt cx="3863589" cy="2160000"/>
          </a:xfrm>
        </p:grpSpPr>
        <p:pic>
          <p:nvPicPr>
            <p:cNvPr id="18" name="Picture 17" descr="A close up of a cell&#10;&#10;Description automatically generated">
              <a:extLst>
                <a:ext uri="{FF2B5EF4-FFF2-40B4-BE49-F238E27FC236}">
                  <a16:creationId xmlns:a16="http://schemas.microsoft.com/office/drawing/2014/main" id="{A3E91084-9F93-8746-15DB-2DA6E8288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200" y="3433906"/>
              <a:ext cx="1080000" cy="2160000"/>
            </a:xfrm>
            <a:prstGeom prst="rect">
              <a:avLst/>
            </a:prstGeom>
          </p:spPr>
        </p:pic>
        <p:pic>
          <p:nvPicPr>
            <p:cNvPr id="21" name="Picture 20" descr="A black and white image of a circular object&#10;&#10;Description automatically generated">
              <a:extLst>
                <a:ext uri="{FF2B5EF4-FFF2-40B4-BE49-F238E27FC236}">
                  <a16:creationId xmlns:a16="http://schemas.microsoft.com/office/drawing/2014/main" id="{9F13BFD8-E4D2-A003-EF44-C9FCD5BC7B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16" t="44184" r="57983" b="50816"/>
            <a:stretch/>
          </p:blipFill>
          <p:spPr>
            <a:xfrm>
              <a:off x="5863789" y="3433906"/>
              <a:ext cx="2160000" cy="2160000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7629CCE-0644-11A6-E9F9-820E2F8DAD03}"/>
                </a:ext>
              </a:extLst>
            </p:cNvPr>
            <p:cNvGrpSpPr/>
            <p:nvPr/>
          </p:nvGrpSpPr>
          <p:grpSpPr>
            <a:xfrm>
              <a:off x="5286494" y="3433906"/>
              <a:ext cx="531000" cy="2160000"/>
              <a:chOff x="5290500" y="3438812"/>
              <a:chExt cx="531000" cy="2160000"/>
            </a:xfrm>
          </p:grpSpPr>
          <p:pic>
            <p:nvPicPr>
              <p:cNvPr id="16" name="Picture 15" descr="A black and white image of a circular object&#10;&#10;Description automatically generated">
                <a:extLst>
                  <a:ext uri="{FF2B5EF4-FFF2-40B4-BE49-F238E27FC236}">
                    <a16:creationId xmlns:a16="http://schemas.microsoft.com/office/drawing/2014/main" id="{13E99D3D-31DD-1A5F-D616-F24394DF05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0500" y="3438812"/>
                <a:ext cx="531000" cy="1062000"/>
              </a:xfrm>
              <a:prstGeom prst="rect">
                <a:avLst/>
              </a:prstGeom>
            </p:spPr>
          </p:pic>
          <p:pic>
            <p:nvPicPr>
              <p:cNvPr id="17" name="Picture 16" descr="A black and white image of a sphere&#10;&#10;Description automatically generated">
                <a:extLst>
                  <a:ext uri="{FF2B5EF4-FFF2-40B4-BE49-F238E27FC236}">
                    <a16:creationId xmlns:a16="http://schemas.microsoft.com/office/drawing/2014/main" id="{FB36F214-5CA1-2CC9-E3C2-AFDF62E288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0500" y="4536812"/>
                <a:ext cx="531000" cy="1062000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ED4E37E-1767-8063-DF05-A04E9CA2E81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455860" y="3881114"/>
                <a:ext cx="72000" cy="7200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643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888724F-64C8-579F-EA44-5265BD51BB50}"/>
              </a:ext>
            </a:extLst>
          </p:cNvPr>
          <p:cNvGrpSpPr/>
          <p:nvPr/>
        </p:nvGrpSpPr>
        <p:grpSpPr>
          <a:xfrm>
            <a:off x="34573156" y="11996109"/>
            <a:ext cx="20826212" cy="9072000"/>
            <a:chOff x="8082100" y="3447000"/>
            <a:chExt cx="4958622" cy="2160000"/>
          </a:xfrm>
        </p:grpSpPr>
        <p:pic>
          <p:nvPicPr>
            <p:cNvPr id="11" name="Picture 10" descr="A colorful glowing object with green and blue spots&#10;&#10;Description automatically generated with medium confidence">
              <a:extLst>
                <a:ext uri="{FF2B5EF4-FFF2-40B4-BE49-F238E27FC236}">
                  <a16:creationId xmlns:a16="http://schemas.microsoft.com/office/drawing/2014/main" id="{63D9AD5F-9336-BEC4-D183-BB30152FE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2100" y="3447000"/>
              <a:ext cx="1800000" cy="2160000"/>
            </a:xfrm>
            <a:prstGeom prst="rect">
              <a:avLst/>
            </a:prstGeom>
          </p:spPr>
        </p:pic>
        <p:pic>
          <p:nvPicPr>
            <p:cNvPr id="23" name="Picture 22" descr="A black and white image of a tear&#10;&#10;Description automatically generated">
              <a:extLst>
                <a:ext uri="{FF2B5EF4-FFF2-40B4-BE49-F238E27FC236}">
                  <a16:creationId xmlns:a16="http://schemas.microsoft.com/office/drawing/2014/main" id="{1D721559-7EC5-B306-9C15-3760BE106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29" t="36664" r="45071" b="58337"/>
            <a:stretch/>
          </p:blipFill>
          <p:spPr>
            <a:xfrm>
              <a:off x="10880722" y="3447000"/>
              <a:ext cx="2160000" cy="2160000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520F5BF-39FB-366A-5627-5CC8F5E1F437}"/>
                </a:ext>
              </a:extLst>
            </p:cNvPr>
            <p:cNvGrpSpPr/>
            <p:nvPr/>
          </p:nvGrpSpPr>
          <p:grpSpPr>
            <a:xfrm>
              <a:off x="9940411" y="3447000"/>
              <a:ext cx="882000" cy="2160000"/>
              <a:chOff x="9940411" y="3447000"/>
              <a:chExt cx="882000" cy="2160000"/>
            </a:xfrm>
          </p:grpSpPr>
          <p:pic>
            <p:nvPicPr>
              <p:cNvPr id="7" name="Picture 6" descr="A black and white image of a tear&#10;&#10;Description automatically generated">
                <a:extLst>
                  <a:ext uri="{FF2B5EF4-FFF2-40B4-BE49-F238E27FC236}">
                    <a16:creationId xmlns:a16="http://schemas.microsoft.com/office/drawing/2014/main" id="{C8EB8867-2176-70E8-3F84-4017D4A081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40411" y="3447000"/>
                <a:ext cx="882000" cy="1058400"/>
              </a:xfrm>
              <a:prstGeom prst="rect">
                <a:avLst/>
              </a:prstGeom>
            </p:spPr>
          </p:pic>
          <p:pic>
            <p:nvPicPr>
              <p:cNvPr id="9" name="Picture 8" descr="A black and white image of a black and white image of a black and white image of a black and white image of a black and white image of a black and white image of a black and&#10;&#10;Description automatically generated">
                <a:extLst>
                  <a:ext uri="{FF2B5EF4-FFF2-40B4-BE49-F238E27FC236}">
                    <a16:creationId xmlns:a16="http://schemas.microsoft.com/office/drawing/2014/main" id="{5AF1FC87-B0C0-6178-E144-49F0AB7473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40411" y="4548600"/>
                <a:ext cx="882000" cy="1058400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7C49465-6971-8588-2326-02AD62F4553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353763" y="3817262"/>
                <a:ext cx="72000" cy="7200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643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A084B80-398C-EDF3-0867-99ECDCAA1462}"/>
              </a:ext>
            </a:extLst>
          </p:cNvPr>
          <p:cNvGrpSpPr/>
          <p:nvPr/>
        </p:nvGrpSpPr>
        <p:grpSpPr>
          <a:xfrm>
            <a:off x="-167449" y="12071709"/>
            <a:ext cx="16183096" cy="9072000"/>
            <a:chOff x="111315" y="3429000"/>
            <a:chExt cx="3853118" cy="2160000"/>
          </a:xfrm>
        </p:grpSpPr>
        <p:pic>
          <p:nvPicPr>
            <p:cNvPr id="25" name="Picture 24" descr="A close up of a tornado&#10;&#10;Description automatically generated">
              <a:extLst>
                <a:ext uri="{FF2B5EF4-FFF2-40B4-BE49-F238E27FC236}">
                  <a16:creationId xmlns:a16="http://schemas.microsoft.com/office/drawing/2014/main" id="{1679341E-0F61-4839-DCB5-239DD4886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8" t="22217" r="16382" b="72783"/>
            <a:stretch/>
          </p:blipFill>
          <p:spPr>
            <a:xfrm>
              <a:off x="1804433" y="3429000"/>
              <a:ext cx="2160000" cy="2160000"/>
            </a:xfrm>
            <a:prstGeom prst="rect">
              <a:avLst/>
            </a:prstGeom>
          </p:spPr>
        </p:pic>
        <p:pic>
          <p:nvPicPr>
            <p:cNvPr id="28" name="Picture 27" descr="A close up of a cell&#10;&#10;Description automatically generated">
              <a:extLst>
                <a:ext uri="{FF2B5EF4-FFF2-40B4-BE49-F238E27FC236}">
                  <a16:creationId xmlns:a16="http://schemas.microsoft.com/office/drawing/2014/main" id="{0E3DDBAF-A4BC-4EA1-7D54-65DF03D7F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15" y="3429000"/>
              <a:ext cx="1080000" cy="2160000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E71E307-2DFD-7492-4F1E-610011E4BB3D}"/>
                </a:ext>
              </a:extLst>
            </p:cNvPr>
            <p:cNvGrpSpPr/>
            <p:nvPr/>
          </p:nvGrpSpPr>
          <p:grpSpPr>
            <a:xfrm>
              <a:off x="1232374" y="3429000"/>
              <a:ext cx="531000" cy="2160000"/>
              <a:chOff x="1232374" y="3429000"/>
              <a:chExt cx="531000" cy="2160000"/>
            </a:xfrm>
          </p:grpSpPr>
          <p:pic>
            <p:nvPicPr>
              <p:cNvPr id="26" name="Picture 25" descr="A close up of a tornado&#10;&#10;Description automatically generated">
                <a:extLst>
                  <a:ext uri="{FF2B5EF4-FFF2-40B4-BE49-F238E27FC236}">
                    <a16:creationId xmlns:a16="http://schemas.microsoft.com/office/drawing/2014/main" id="{B1B6EAB9-A27B-73E7-862F-AC8C56AB2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2374" y="3429000"/>
                <a:ext cx="531000" cy="1062000"/>
              </a:xfrm>
              <a:prstGeom prst="rect">
                <a:avLst/>
              </a:prstGeom>
            </p:spPr>
          </p:pic>
          <p:pic>
            <p:nvPicPr>
              <p:cNvPr id="27" name="Picture 26" descr="A close up of a water splash&#10;&#10;Description automatically generated">
                <a:extLst>
                  <a:ext uri="{FF2B5EF4-FFF2-40B4-BE49-F238E27FC236}">
                    <a16:creationId xmlns:a16="http://schemas.microsoft.com/office/drawing/2014/main" id="{7155DB6C-5C59-9691-893C-F76C9A38E4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2374" y="4527000"/>
                <a:ext cx="531000" cy="1062000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220B54B-096D-05FE-2126-5B419C2C1CF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632169" y="3675328"/>
                <a:ext cx="72000" cy="7200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64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68213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129</TotalTime>
  <Words>0</Words>
  <Application>Microsoft Office PowerPoint</Application>
  <PresentationFormat>Custom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Claudia SARAIVA</dc:creator>
  <cp:lastModifiedBy>Claudia SARAIVA</cp:lastModifiedBy>
  <cp:revision>3</cp:revision>
  <dcterms:created xsi:type="dcterms:W3CDTF">2023-09-12T14:47:34Z</dcterms:created>
  <dcterms:modified xsi:type="dcterms:W3CDTF">2023-09-13T14:16:58Z</dcterms:modified>
</cp:coreProperties>
</file>