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9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7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73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64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2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6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01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13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09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1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20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BED5C-2F13-4BE2-AC1C-D0473E84A263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40FE6-B7E7-42FC-A2B6-1EDF214E4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90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891958" y="23246"/>
            <a:ext cx="760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u="sng" dirty="0" err="1"/>
              <a:t>Genotyping</a:t>
            </a:r>
            <a:r>
              <a:rPr lang="fr-BE" sz="2000" b="1" u="sng" dirty="0"/>
              <a:t> Mouse </a:t>
            </a:r>
            <a:r>
              <a:rPr lang="fr-BE" sz="2000" b="1" u="sng" dirty="0" err="1"/>
              <a:t>Tail</a:t>
            </a:r>
            <a:endParaRPr lang="fr-BE" sz="2000" b="1" u="sng" dirty="0"/>
          </a:p>
          <a:p>
            <a:pPr algn="ctr"/>
            <a:r>
              <a:rPr lang="fr-BE" sz="1600" u="sng" dirty="0"/>
              <a:t>Miro1 R285Q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329" y="140744"/>
            <a:ext cx="972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dirty="0"/>
              <a:t>08/09/2017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110681" y="2904742"/>
            <a:ext cx="2339102" cy="13988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BE" sz="1400" b="1" dirty="0"/>
              <a:t>100bp </a:t>
            </a:r>
            <a:r>
              <a:rPr lang="fr-BE" sz="1400" b="1" dirty="0" err="1"/>
              <a:t>Ladder</a:t>
            </a:r>
            <a:endParaRPr lang="fr-BE" sz="1400" b="1" dirty="0"/>
          </a:p>
          <a:p>
            <a:pPr>
              <a:lnSpc>
                <a:spcPct val="200000"/>
              </a:lnSpc>
            </a:pPr>
            <a:r>
              <a:rPr lang="fr-BE" sz="1400" dirty="0"/>
              <a:t>H2O</a:t>
            </a:r>
          </a:p>
          <a:p>
            <a:pPr>
              <a:lnSpc>
                <a:spcPct val="200000"/>
              </a:lnSpc>
            </a:pPr>
            <a:r>
              <a:rPr lang="fr-BE" sz="1400" dirty="0">
                <a:solidFill>
                  <a:srgbClr val="FF0000"/>
                </a:solidFill>
              </a:rPr>
              <a:t>R0031 (WT)</a:t>
            </a:r>
          </a:p>
          <a:p>
            <a:pPr>
              <a:lnSpc>
                <a:spcPct val="200000"/>
              </a:lnSpc>
            </a:pPr>
            <a:r>
              <a:rPr lang="fr-BE" sz="1400" dirty="0">
                <a:solidFill>
                  <a:srgbClr val="FFC000"/>
                </a:solidFill>
              </a:rPr>
              <a:t>R0028 (Hétéro)</a:t>
            </a:r>
          </a:p>
          <a:p>
            <a:pPr>
              <a:lnSpc>
                <a:spcPct val="200000"/>
              </a:lnSpc>
            </a:pPr>
            <a:r>
              <a:rPr lang="fr-BE" sz="1400" dirty="0">
                <a:solidFill>
                  <a:srgbClr val="00B050"/>
                </a:solidFill>
              </a:rPr>
              <a:t>R0034 (Homo)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/>
          <a:srcRect l="56005" t="36935" r="38361" b="34135"/>
          <a:stretch/>
        </p:blipFill>
        <p:spPr>
          <a:xfrm>
            <a:off x="3368624" y="4303622"/>
            <a:ext cx="672035" cy="194108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122141" y="681795"/>
            <a:ext cx="4868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u="sng" dirty="0"/>
              <a:t>(Digestion </a:t>
            </a:r>
            <a:r>
              <a:rPr lang="fr-BE" sz="1400" u="sng" dirty="0" err="1"/>
              <a:t>with</a:t>
            </a:r>
            <a:r>
              <a:rPr lang="fr-BE" sz="1400" u="sng" dirty="0"/>
              <a:t> Restriction Enzyme </a:t>
            </a:r>
            <a:r>
              <a:rPr lang="fr-BE" sz="1400" u="sng" dirty="0" err="1"/>
              <a:t>from</a:t>
            </a:r>
            <a:r>
              <a:rPr lang="fr-BE" sz="1400" u="sng" dirty="0"/>
              <a:t> NEB for </a:t>
            </a:r>
            <a:r>
              <a:rPr lang="fr-BE" sz="1400" u="sng" dirty="0" err="1"/>
              <a:t>Sequencing</a:t>
            </a:r>
            <a:r>
              <a:rPr lang="fr-BE" sz="1400" u="sng" dirty="0"/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" t="61721" r="68868" b="4865"/>
          <a:stretch/>
        </p:blipFill>
        <p:spPr>
          <a:xfrm>
            <a:off x="4250725" y="4303622"/>
            <a:ext cx="2158314" cy="187822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95751" y="1334153"/>
            <a:ext cx="2380306" cy="10618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BE" sz="1100" dirty="0">
                <a:solidFill>
                  <a:srgbClr val="00B0F0"/>
                </a:solidFill>
              </a:rPr>
              <a:t>R0031 – BRK17 – WT</a:t>
            </a:r>
          </a:p>
          <a:p>
            <a:pPr>
              <a:lnSpc>
                <a:spcPct val="200000"/>
              </a:lnSpc>
            </a:pPr>
            <a:r>
              <a:rPr lang="fr-BE" sz="1100" dirty="0">
                <a:solidFill>
                  <a:srgbClr val="00B0F0"/>
                </a:solidFill>
              </a:rPr>
              <a:t>R0028 – BRK17 – Hétérozygote </a:t>
            </a:r>
          </a:p>
          <a:p>
            <a:pPr>
              <a:lnSpc>
                <a:spcPct val="200000"/>
              </a:lnSpc>
            </a:pPr>
            <a:r>
              <a:rPr lang="fr-BE" sz="1100" dirty="0">
                <a:solidFill>
                  <a:srgbClr val="00B0F0"/>
                </a:solidFill>
              </a:rPr>
              <a:t>R0034 – BRK17 – Homozygote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3381" y="1635003"/>
            <a:ext cx="3767655" cy="19691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F73FE5-CB00-C8F8-8996-9C8AAFA35C4B}"/>
              </a:ext>
            </a:extLst>
          </p:cNvPr>
          <p:cNvSpPr txBox="1"/>
          <p:nvPr/>
        </p:nvSpPr>
        <p:spPr>
          <a:xfrm>
            <a:off x="6828434" y="4979852"/>
            <a:ext cx="50726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 err="1">
                <a:solidFill>
                  <a:srgbClr val="FF0000"/>
                </a:solidFill>
              </a:rPr>
              <a:t>Digested</a:t>
            </a:r>
            <a:r>
              <a:rPr lang="fr-BE" sz="1400" dirty="0">
                <a:solidFill>
                  <a:srgbClr val="FF0000"/>
                </a:solidFill>
              </a:rPr>
              <a:t> band → R285Q (WT)</a:t>
            </a:r>
          </a:p>
          <a:p>
            <a:r>
              <a:rPr lang="fr-BE" sz="1400" dirty="0" err="1">
                <a:solidFill>
                  <a:srgbClr val="FFC000"/>
                </a:solidFill>
              </a:rPr>
              <a:t>Digested</a:t>
            </a:r>
            <a:r>
              <a:rPr lang="fr-BE" sz="1400" dirty="0">
                <a:solidFill>
                  <a:srgbClr val="FFC000"/>
                </a:solidFill>
              </a:rPr>
              <a:t> band &amp; no </a:t>
            </a:r>
            <a:r>
              <a:rPr lang="fr-BE" sz="1400" dirty="0" err="1">
                <a:solidFill>
                  <a:srgbClr val="FFC000"/>
                </a:solidFill>
              </a:rPr>
              <a:t>digested</a:t>
            </a:r>
            <a:r>
              <a:rPr lang="fr-BE" sz="1400" dirty="0">
                <a:solidFill>
                  <a:srgbClr val="FFC000"/>
                </a:solidFill>
              </a:rPr>
              <a:t> band → R285Q mutant (Hétéro)</a:t>
            </a:r>
          </a:p>
          <a:p>
            <a:r>
              <a:rPr lang="fr-BE" sz="1400" dirty="0">
                <a:solidFill>
                  <a:srgbClr val="00B050"/>
                </a:solidFill>
              </a:rPr>
              <a:t>No </a:t>
            </a:r>
            <a:r>
              <a:rPr lang="fr-BE" sz="1400" dirty="0" err="1">
                <a:solidFill>
                  <a:srgbClr val="00B050"/>
                </a:solidFill>
              </a:rPr>
              <a:t>digested</a:t>
            </a:r>
            <a:r>
              <a:rPr lang="fr-BE" sz="1400" dirty="0">
                <a:solidFill>
                  <a:srgbClr val="00B050"/>
                </a:solidFill>
              </a:rPr>
              <a:t> band → R285Q mutant (Homo)</a:t>
            </a:r>
            <a:endParaRPr lang="en-GB" sz="14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17B50F-50AA-8975-1B49-BC9E75359DB7}"/>
              </a:ext>
            </a:extLst>
          </p:cNvPr>
          <p:cNvSpPr txBox="1"/>
          <p:nvPr/>
        </p:nvSpPr>
        <p:spPr>
          <a:xfrm>
            <a:off x="7538006" y="1001790"/>
            <a:ext cx="5098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u="sng" dirty="0"/>
              <a:t>(PCR </a:t>
            </a:r>
            <a:r>
              <a:rPr lang="fr-BE" sz="1400" u="sng" dirty="0" err="1"/>
              <a:t>Promega</a:t>
            </a:r>
            <a:r>
              <a:rPr lang="fr-BE" sz="1400" u="sng" dirty="0"/>
              <a:t> Go </a:t>
            </a:r>
            <a:r>
              <a:rPr lang="fr-BE" sz="1400" u="sng" dirty="0" err="1"/>
              <a:t>Taq</a:t>
            </a:r>
            <a:r>
              <a:rPr lang="fr-BE" sz="1400" u="sng" dirty="0"/>
              <a:t> </a:t>
            </a:r>
            <a:r>
              <a:rPr lang="fr-BE" sz="1400" u="sng" dirty="0" err="1"/>
              <a:t>Flexi</a:t>
            </a:r>
            <a:r>
              <a:rPr lang="fr-BE" sz="1400" u="sng" dirty="0"/>
              <a:t> DNA </a:t>
            </a:r>
            <a:r>
              <a:rPr lang="fr-BE" sz="1400" u="sng" dirty="0" err="1"/>
              <a:t>Polymerase</a:t>
            </a:r>
            <a:r>
              <a:rPr lang="fr-BE" sz="1400" u="sng" dirty="0"/>
              <a:t>)</a:t>
            </a:r>
          </a:p>
          <a:p>
            <a:pPr algn="ctr"/>
            <a:r>
              <a:rPr lang="fr-BE" sz="1400" u="sng" dirty="0"/>
              <a:t>(Digestion </a:t>
            </a:r>
            <a:r>
              <a:rPr lang="fr-BE" sz="1400" u="sng" dirty="0" err="1"/>
              <a:t>with</a:t>
            </a:r>
            <a:r>
              <a:rPr lang="fr-BE" sz="1400" u="sng" dirty="0"/>
              <a:t> Restriction Enzyme </a:t>
            </a:r>
            <a:r>
              <a:rPr lang="fr-BE" sz="1400" u="sng" dirty="0" err="1"/>
              <a:t>from</a:t>
            </a:r>
            <a:r>
              <a:rPr lang="fr-BE" sz="1400" u="sng" dirty="0"/>
              <a:t> NEB – Taq1a)</a:t>
            </a:r>
          </a:p>
          <a:p>
            <a:pPr algn="ctr"/>
            <a:endParaRPr lang="fr-BE" sz="1400" u="sng" dirty="0"/>
          </a:p>
        </p:txBody>
      </p:sp>
    </p:spTree>
    <p:extLst>
      <p:ext uri="{BB962C8B-B14F-4D97-AF65-F5344CB8AC3E}">
        <p14:creationId xmlns:p14="http://schemas.microsoft.com/office/powerpoint/2010/main" val="375483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F97238-DF96-F504-0A37-679C46CDB27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" t="61721" r="68868" b="4865"/>
          <a:stretch/>
        </p:blipFill>
        <p:spPr>
          <a:xfrm>
            <a:off x="854381" y="384765"/>
            <a:ext cx="6722075" cy="584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059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1493</TotalTime>
  <Words>93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Simone LARSEN</dc:creator>
  <cp:lastModifiedBy>Claudia SARAIVA</cp:lastModifiedBy>
  <cp:revision>31</cp:revision>
  <dcterms:created xsi:type="dcterms:W3CDTF">2018-01-03T10:28:42Z</dcterms:created>
  <dcterms:modified xsi:type="dcterms:W3CDTF">2023-09-15T08:59:55Z</dcterms:modified>
</cp:coreProperties>
</file>