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DDB5-851F-CE0F-748A-5A25A284B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17A3A-A013-87B8-98AD-1669ED958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34D12-AA04-5461-BF25-5EE3746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5738B-DBAD-1408-1447-105EDE1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57D3C-6E9A-5894-BE39-DF1BF298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09F3-A652-080C-02C3-7C9B931F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CB225-E527-ED35-F42A-1A8A8874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E055-F30F-E193-BB46-E79EF676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19FC-CD12-6D68-2F73-66A1F361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BE84-D660-83D2-1976-22F34EDC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4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95D41-A3C3-79E1-BB93-209E3FE85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65642-888D-1C3B-C7E2-7B408E0E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2FB8-1A7C-3DBB-EA1B-3610691A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AC93-B53B-C1AB-4A5B-62AC0AC8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89C9-C1C4-E0E9-A9CD-EF799F8E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425D-D390-3955-2A4D-DE08F2E7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6608-5E73-187F-73F4-0714F7AB9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5F18-888D-5A7A-BA34-C25B8BAF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9951-5630-0163-B420-EFAFB227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BF86-C9F2-DC3F-1DD2-D03D2DCA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3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EA58-D4AA-BAE2-6D5D-EE32408F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957AA-33E3-4E91-D645-D0D42BB47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26BDD-3372-0016-599A-9FED3D62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72B2-0A40-2CDD-A3EF-0E47F8F4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070FC-2D96-98B4-72BA-63D8C96B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0D5E-D676-0045-1945-CDCDA105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6DCD-44EE-EB31-77A9-BD39BC015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D3576-42B7-09D3-8140-4CA9D99E3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08DDF-D4AA-4977-18FB-16ED7AF0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E5FB6-3F31-E473-A9C6-8CA06145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3FB4-7FE5-CD52-C325-D2B92062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C413-72C8-D3EC-CCC7-ACB7E668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CB70E-4502-A5A5-8D19-F558BF29F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D8CED-D8B6-994D-B3A5-8FA12B7D4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99403-4D18-9555-8931-185F5F29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786CC-497C-A09D-8D11-E7F7968C3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B6E00-C765-D142-DFD2-AC89204C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CC888-15FE-A758-8842-AA51ED19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2433-FC72-448B-8106-7E465EF2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0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8385-2492-AADE-7B15-972A8B6E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892E7-E4DE-DE4E-FD91-1F3E8183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E7046-F4DE-9552-390E-0B4A3288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6F99F-84ED-860A-ADE8-4B972BA2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8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CC592-37D7-48B3-3142-2D2E76BF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6C9D0-0233-3E05-BB87-2308C97C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3C88C-66A5-905A-C82B-51C11660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2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1C95-1D6F-71F3-9CD8-DBDBE4D8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A6A5A-F72C-D4A6-8A1C-EFB4D2BE2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4EB0E-F15A-4300-AC42-8CDCA4BA6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640F3-5B39-2288-1237-2EF6E49A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31E98-EE02-5E0B-A913-A0AF7576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F37A-E305-BFAA-E280-DDE16C5C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8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02F4-6D17-56EF-24AC-BD6BEDB7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46F1E-CE83-F9C9-893E-6829FAED1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7D9-4358-F180-ED25-507ADA1B3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FDB-1AEE-91FC-9EE6-EAAE238E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77176-46C5-7404-D1DE-E88B80D2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B3946-2D18-69D9-A68A-4280EFA0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A1698-321B-6FDA-7DFB-440CEC7C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60F2B-9787-2918-8374-8B6BF166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A86B5-9FB3-61AD-FDD4-167F93BAF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84807-3E13-4402-AB4A-9AAC2FD21D0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9D0DE-B61E-195A-01A3-BE95E3F8D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333F-DA39-95FD-5ADA-0032B31D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na&#10;&#10;Description automatically generated">
            <a:extLst>
              <a:ext uri="{FF2B5EF4-FFF2-40B4-BE49-F238E27FC236}">
                <a16:creationId xmlns:a16="http://schemas.microsoft.com/office/drawing/2014/main" id="{3189FD59-6D1E-002D-FB7F-B06B3370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1" y="1045277"/>
            <a:ext cx="5044590" cy="4070634"/>
          </a:xfrm>
          <a:prstGeom prst="rect">
            <a:avLst/>
          </a:prstGeom>
        </p:spPr>
      </p:pic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B229547A-0077-9BD2-D194-F7F801C5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8" r="6258" b="32996"/>
          <a:stretch/>
        </p:blipFill>
        <p:spPr>
          <a:xfrm>
            <a:off x="908306" y="5308575"/>
            <a:ext cx="4718765" cy="559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78E92-493B-ABEE-2ED7-6195533D2948}"/>
              </a:ext>
            </a:extLst>
          </p:cNvPr>
          <p:cNvSpPr txBox="1"/>
          <p:nvPr/>
        </p:nvSpPr>
        <p:spPr>
          <a:xfrm>
            <a:off x="125881" y="3985535"/>
            <a:ext cx="456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FTL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6A5E2-9171-93AD-B26D-17ABA15EDDAC}"/>
              </a:ext>
            </a:extLst>
          </p:cNvPr>
          <p:cNvSpPr txBox="1"/>
          <p:nvPr/>
        </p:nvSpPr>
        <p:spPr>
          <a:xfrm>
            <a:off x="5547452" y="3893202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19kDA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DCF8D3-9476-35A8-1AE6-47D15E26283A}"/>
              </a:ext>
            </a:extLst>
          </p:cNvPr>
          <p:cNvCxnSpPr/>
          <p:nvPr/>
        </p:nvCxnSpPr>
        <p:spPr>
          <a:xfrm>
            <a:off x="777136" y="4139424"/>
            <a:ext cx="4105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B3A941-DD9D-C1FA-CFC3-8851253FBB2B}"/>
              </a:ext>
            </a:extLst>
          </p:cNvPr>
          <p:cNvSpPr txBox="1"/>
          <p:nvPr/>
        </p:nvSpPr>
        <p:spPr>
          <a:xfrm>
            <a:off x="406610" y="5342285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526AB-9947-6FDD-912A-3C3A5F98A2BA}"/>
              </a:ext>
            </a:extLst>
          </p:cNvPr>
          <p:cNvSpPr txBox="1"/>
          <p:nvPr/>
        </p:nvSpPr>
        <p:spPr>
          <a:xfrm>
            <a:off x="815327" y="627812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7AA71-7AE6-D050-AA99-CDCF8C705DB4}"/>
              </a:ext>
            </a:extLst>
          </p:cNvPr>
          <p:cNvSpPr txBox="1"/>
          <p:nvPr/>
        </p:nvSpPr>
        <p:spPr>
          <a:xfrm>
            <a:off x="1276888" y="858711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B2F66A-F3CD-93D6-6D66-1FBC8D0FBDC9}"/>
              </a:ext>
            </a:extLst>
          </p:cNvPr>
          <p:cNvSpPr txBox="1"/>
          <p:nvPr/>
        </p:nvSpPr>
        <p:spPr>
          <a:xfrm>
            <a:off x="3657021" y="885060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C069A-B749-A09D-22B7-C8CCBF11677A}"/>
              </a:ext>
            </a:extLst>
          </p:cNvPr>
          <p:cNvSpPr txBox="1"/>
          <p:nvPr/>
        </p:nvSpPr>
        <p:spPr>
          <a:xfrm>
            <a:off x="3657021" y="62001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BADF1D-653E-8A41-D753-8CE3F17C5822}"/>
              </a:ext>
            </a:extLst>
          </p:cNvPr>
          <p:cNvSpPr txBox="1"/>
          <p:nvPr/>
        </p:nvSpPr>
        <p:spPr>
          <a:xfrm>
            <a:off x="406610" y="160305"/>
            <a:ext cx="11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Membrane 1</a:t>
            </a:r>
          </a:p>
        </p:txBody>
      </p:sp>
      <p:pic>
        <p:nvPicPr>
          <p:cNvPr id="23" name="Picture 22" descr="A close-up of a dna&#10;&#10;Description automatically generated">
            <a:extLst>
              <a:ext uri="{FF2B5EF4-FFF2-40B4-BE49-F238E27FC236}">
                <a16:creationId xmlns:a16="http://schemas.microsoft.com/office/drawing/2014/main" id="{0F89D6A4-C036-C174-30DC-2C61CC985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78" y="952932"/>
            <a:ext cx="5039010" cy="4389353"/>
          </a:xfrm>
          <a:prstGeom prst="rect">
            <a:avLst/>
          </a:prstGeom>
        </p:spPr>
      </p:pic>
      <p:pic>
        <p:nvPicPr>
          <p:cNvPr id="24" name="Picture 23" descr="A close-up of a dna test&#10;&#10;Description automatically generated">
            <a:extLst>
              <a:ext uri="{FF2B5EF4-FFF2-40B4-BE49-F238E27FC236}">
                <a16:creationId xmlns:a16="http://schemas.microsoft.com/office/drawing/2014/main" id="{09E0B4BE-88A1-7AA0-49CC-364F3C89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8" r="6258" b="32996"/>
          <a:stretch/>
        </p:blipFill>
        <p:spPr>
          <a:xfrm>
            <a:off x="6564929" y="5370504"/>
            <a:ext cx="4718765" cy="5591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605845-E4B3-EB2B-C7CF-62354DBB70BD}"/>
              </a:ext>
            </a:extLst>
          </p:cNvPr>
          <p:cNvSpPr txBox="1"/>
          <p:nvPr/>
        </p:nvSpPr>
        <p:spPr>
          <a:xfrm>
            <a:off x="5989130" y="543424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C027B9-9BB6-E11E-AE7D-85311B58CE50}"/>
              </a:ext>
            </a:extLst>
          </p:cNvPr>
          <p:cNvSpPr txBox="1"/>
          <p:nvPr/>
        </p:nvSpPr>
        <p:spPr>
          <a:xfrm>
            <a:off x="6564929" y="508085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7E2B94-E86C-DFC5-4241-DF1B1888AA60}"/>
              </a:ext>
            </a:extLst>
          </p:cNvPr>
          <p:cNvSpPr txBox="1"/>
          <p:nvPr/>
        </p:nvSpPr>
        <p:spPr>
          <a:xfrm>
            <a:off x="7026490" y="738984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0FCBD-F275-6550-EA23-C6A29E24F14F}"/>
              </a:ext>
            </a:extLst>
          </p:cNvPr>
          <p:cNvSpPr txBox="1"/>
          <p:nvPr/>
        </p:nvSpPr>
        <p:spPr>
          <a:xfrm>
            <a:off x="9406623" y="765333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69DFED-3627-79D0-3320-32FE0D1B24AD}"/>
              </a:ext>
            </a:extLst>
          </p:cNvPr>
          <p:cNvSpPr txBox="1"/>
          <p:nvPr/>
        </p:nvSpPr>
        <p:spPr>
          <a:xfrm>
            <a:off x="9406623" y="50028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9FD2A-E365-49F5-1D3A-23EEC8922C0B}"/>
              </a:ext>
            </a:extLst>
          </p:cNvPr>
          <p:cNvSpPr txBox="1"/>
          <p:nvPr/>
        </p:nvSpPr>
        <p:spPr>
          <a:xfrm>
            <a:off x="5746232" y="257016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JNK/MAPK8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953073-6B37-7D15-4151-D2CF3BC8A07C}"/>
              </a:ext>
            </a:extLst>
          </p:cNvPr>
          <p:cNvCxnSpPr/>
          <p:nvPr/>
        </p:nvCxnSpPr>
        <p:spPr>
          <a:xfrm flipV="1">
            <a:off x="6718961" y="2787492"/>
            <a:ext cx="198145" cy="17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5041AD2-F748-8EFD-4B66-023D42C4461E}"/>
              </a:ext>
            </a:extLst>
          </p:cNvPr>
          <p:cNvSpPr txBox="1"/>
          <p:nvPr/>
        </p:nvSpPr>
        <p:spPr>
          <a:xfrm>
            <a:off x="11232764" y="2673309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55kDA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7DE0A9-913A-588A-31CE-961F0ACCE870}"/>
              </a:ext>
            </a:extLst>
          </p:cNvPr>
          <p:cNvSpPr txBox="1"/>
          <p:nvPr/>
        </p:nvSpPr>
        <p:spPr>
          <a:xfrm>
            <a:off x="4363795" y="6312848"/>
            <a:ext cx="34644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Because of the actin in the WT18075, I am redoing this</a:t>
            </a:r>
          </a:p>
        </p:txBody>
      </p:sp>
    </p:spTree>
    <p:extLst>
      <p:ext uri="{BB962C8B-B14F-4D97-AF65-F5344CB8AC3E}">
        <p14:creationId xmlns:p14="http://schemas.microsoft.com/office/powerpoint/2010/main" val="22470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-up of a dna&#10;&#10;Description automatically generated">
            <a:extLst>
              <a:ext uri="{FF2B5EF4-FFF2-40B4-BE49-F238E27FC236}">
                <a16:creationId xmlns:a16="http://schemas.microsoft.com/office/drawing/2014/main" id="{972E167C-580D-657D-BF72-21B9B3B3B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14" y="1097130"/>
            <a:ext cx="4484114" cy="3791386"/>
          </a:xfrm>
          <a:prstGeom prst="rect">
            <a:avLst/>
          </a:prstGeom>
        </p:spPr>
      </p:pic>
      <p:pic>
        <p:nvPicPr>
          <p:cNvPr id="3" name="Picture 2" descr="A close-up of a test&#10;&#10;Description automatically generated">
            <a:extLst>
              <a:ext uri="{FF2B5EF4-FFF2-40B4-BE49-F238E27FC236}">
                <a16:creationId xmlns:a16="http://schemas.microsoft.com/office/drawing/2014/main" id="{40C51E43-E9E0-C8BC-DEFD-A0401D36B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46003"/>
          <a:stretch/>
        </p:blipFill>
        <p:spPr>
          <a:xfrm>
            <a:off x="698151" y="5091507"/>
            <a:ext cx="4881555" cy="543185"/>
          </a:xfrm>
          <a:prstGeom prst="rect">
            <a:avLst/>
          </a:prstGeom>
        </p:spPr>
      </p:pic>
      <p:pic>
        <p:nvPicPr>
          <p:cNvPr id="5" name="Picture 4" descr="A close-up of a test&#10;&#10;Description automatically generated">
            <a:extLst>
              <a:ext uri="{FF2B5EF4-FFF2-40B4-BE49-F238E27FC236}">
                <a16:creationId xmlns:a16="http://schemas.microsoft.com/office/drawing/2014/main" id="{86B75E37-9FF0-A5D9-A42E-96AFF836D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8" y="1080693"/>
            <a:ext cx="5409158" cy="385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BD675-0B8E-EA5E-CB7F-550256A20911}"/>
              </a:ext>
            </a:extLst>
          </p:cNvPr>
          <p:cNvSpPr txBox="1"/>
          <p:nvPr/>
        </p:nvSpPr>
        <p:spPr>
          <a:xfrm>
            <a:off x="404780" y="618962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011F8-C517-2EB6-D65E-2C1355D66EBA}"/>
              </a:ext>
            </a:extLst>
          </p:cNvPr>
          <p:cNvSpPr txBox="1"/>
          <p:nvPr/>
        </p:nvSpPr>
        <p:spPr>
          <a:xfrm>
            <a:off x="866341" y="849861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1ABEC-70C3-C1FC-2BE4-D4857CB3FD13}"/>
              </a:ext>
            </a:extLst>
          </p:cNvPr>
          <p:cNvSpPr txBox="1"/>
          <p:nvPr/>
        </p:nvSpPr>
        <p:spPr>
          <a:xfrm>
            <a:off x="3246474" y="876210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67CBA-C284-22D4-0722-9DB8037D266D}"/>
              </a:ext>
            </a:extLst>
          </p:cNvPr>
          <p:cNvSpPr txBox="1"/>
          <p:nvPr/>
        </p:nvSpPr>
        <p:spPr>
          <a:xfrm>
            <a:off x="3246474" y="61116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A6C3A-253B-C1A5-776A-3BEF554BB81E}"/>
              </a:ext>
            </a:extLst>
          </p:cNvPr>
          <p:cNvSpPr txBox="1"/>
          <p:nvPr/>
        </p:nvSpPr>
        <p:spPr>
          <a:xfrm>
            <a:off x="-51821" y="3741127"/>
            <a:ext cx="456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FTL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FDFCCB-71F6-E4E3-7A59-32C3AB686446}"/>
              </a:ext>
            </a:extLst>
          </p:cNvPr>
          <p:cNvCxnSpPr/>
          <p:nvPr/>
        </p:nvCxnSpPr>
        <p:spPr>
          <a:xfrm>
            <a:off x="287604" y="4027456"/>
            <a:ext cx="4105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875FC3-4C3C-00D3-5A2D-8B2F049A5951}"/>
              </a:ext>
            </a:extLst>
          </p:cNvPr>
          <p:cNvSpPr txBox="1"/>
          <p:nvPr/>
        </p:nvSpPr>
        <p:spPr>
          <a:xfrm>
            <a:off x="5666070" y="3731916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19kDA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19FDA-FCE5-F398-3E2C-4BA8DE277AB8}"/>
              </a:ext>
            </a:extLst>
          </p:cNvPr>
          <p:cNvSpPr txBox="1"/>
          <p:nvPr/>
        </p:nvSpPr>
        <p:spPr>
          <a:xfrm>
            <a:off x="116880" y="520921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A4188-1B5E-42D3-624F-EA3CBB555F26}"/>
              </a:ext>
            </a:extLst>
          </p:cNvPr>
          <p:cNvSpPr txBox="1"/>
          <p:nvPr/>
        </p:nvSpPr>
        <p:spPr>
          <a:xfrm>
            <a:off x="406610" y="160305"/>
            <a:ext cx="11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Membrane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14AFA-EADE-294E-374A-07B9F96C6A32}"/>
              </a:ext>
            </a:extLst>
          </p:cNvPr>
          <p:cNvSpPr txBox="1"/>
          <p:nvPr/>
        </p:nvSpPr>
        <p:spPr>
          <a:xfrm>
            <a:off x="6003270" y="303387"/>
            <a:ext cx="11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Membrane 2</a:t>
            </a:r>
          </a:p>
        </p:txBody>
      </p:sp>
      <p:pic>
        <p:nvPicPr>
          <p:cNvPr id="17" name="Picture 16" descr="A blurry image of a black object&#10;&#10;Description automatically generated">
            <a:extLst>
              <a:ext uri="{FF2B5EF4-FFF2-40B4-BE49-F238E27FC236}">
                <a16:creationId xmlns:a16="http://schemas.microsoft.com/office/drawing/2014/main" id="{47B9A0D2-5087-B0A1-737C-63D644DD7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21" y="1320947"/>
            <a:ext cx="629955" cy="3493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3B7E33-C0EA-C2C2-FBBF-5A99AB74B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29" y="5191325"/>
            <a:ext cx="4041799" cy="2935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7F1943-82DB-D7E2-AD68-CD29096BF592}"/>
              </a:ext>
            </a:extLst>
          </p:cNvPr>
          <p:cNvSpPr txBox="1"/>
          <p:nvPr/>
        </p:nvSpPr>
        <p:spPr>
          <a:xfrm>
            <a:off x="6777983" y="5164131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F2378-4951-0BA3-4367-7BFF9E2FA38F}"/>
              </a:ext>
            </a:extLst>
          </p:cNvPr>
          <p:cNvSpPr txBox="1"/>
          <p:nvPr/>
        </p:nvSpPr>
        <p:spPr>
          <a:xfrm>
            <a:off x="6132645" y="2419249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JNK/MAPK8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EBF078-5FD9-6214-A575-1CB2B2F872E6}"/>
              </a:ext>
            </a:extLst>
          </p:cNvPr>
          <p:cNvCxnSpPr/>
          <p:nvPr/>
        </p:nvCxnSpPr>
        <p:spPr>
          <a:xfrm flipV="1">
            <a:off x="7164706" y="2563042"/>
            <a:ext cx="198145" cy="17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6FBEDA1-7B7F-263B-2E71-87AAF35F9730}"/>
              </a:ext>
            </a:extLst>
          </p:cNvPr>
          <p:cNvSpPr txBox="1"/>
          <p:nvPr/>
        </p:nvSpPr>
        <p:spPr>
          <a:xfrm>
            <a:off x="6730566" y="57504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50B80B-64CE-981E-4FF0-5A819242F7F9}"/>
              </a:ext>
            </a:extLst>
          </p:cNvPr>
          <p:cNvSpPr txBox="1"/>
          <p:nvPr/>
        </p:nvSpPr>
        <p:spPr>
          <a:xfrm>
            <a:off x="7164706" y="917450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F6F1B9-F38E-E50E-5B6B-FE5D70091F9D}"/>
              </a:ext>
            </a:extLst>
          </p:cNvPr>
          <p:cNvSpPr txBox="1"/>
          <p:nvPr/>
        </p:nvSpPr>
        <p:spPr>
          <a:xfrm>
            <a:off x="9288039" y="935707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86EE4-2001-CEF2-AC05-1C670ED41DDF}"/>
              </a:ext>
            </a:extLst>
          </p:cNvPr>
          <p:cNvSpPr txBox="1"/>
          <p:nvPr/>
        </p:nvSpPr>
        <p:spPr>
          <a:xfrm>
            <a:off x="9109571" y="55030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F33882-E98C-9FBB-D84E-0BDC27C168FB}"/>
              </a:ext>
            </a:extLst>
          </p:cNvPr>
          <p:cNvSpPr txBox="1"/>
          <p:nvPr/>
        </p:nvSpPr>
        <p:spPr>
          <a:xfrm>
            <a:off x="11270247" y="2316821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55kDA</a:t>
            </a:r>
          </a:p>
        </p:txBody>
      </p:sp>
    </p:spTree>
    <p:extLst>
      <p:ext uri="{BB962C8B-B14F-4D97-AF65-F5344CB8AC3E}">
        <p14:creationId xmlns:p14="http://schemas.microsoft.com/office/powerpoint/2010/main" val="260757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1ECECE-D3AF-C734-6C48-983E72319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48297"/>
              </p:ext>
            </p:extLst>
          </p:nvPr>
        </p:nvGraphicFramePr>
        <p:xfrm>
          <a:off x="548951" y="1632735"/>
          <a:ext cx="10515600" cy="538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4796">
                  <a:extLst>
                    <a:ext uri="{9D8B030D-6E8A-4147-A177-3AD203B41FA5}">
                      <a16:colId xmlns:a16="http://schemas.microsoft.com/office/drawing/2014/main" val="2224431672"/>
                    </a:ext>
                  </a:extLst>
                </a:gridCol>
                <a:gridCol w="1351450">
                  <a:extLst>
                    <a:ext uri="{9D8B030D-6E8A-4147-A177-3AD203B41FA5}">
                      <a16:colId xmlns:a16="http://schemas.microsoft.com/office/drawing/2014/main" val="209434013"/>
                    </a:ext>
                  </a:extLst>
                </a:gridCol>
                <a:gridCol w="1052457">
                  <a:extLst>
                    <a:ext uri="{9D8B030D-6E8A-4147-A177-3AD203B41FA5}">
                      <a16:colId xmlns:a16="http://schemas.microsoft.com/office/drawing/2014/main" val="2905485532"/>
                    </a:ext>
                  </a:extLst>
                </a:gridCol>
                <a:gridCol w="1390319">
                  <a:extLst>
                    <a:ext uri="{9D8B030D-6E8A-4147-A177-3AD203B41FA5}">
                      <a16:colId xmlns:a16="http://schemas.microsoft.com/office/drawing/2014/main" val="3682916398"/>
                    </a:ext>
                  </a:extLst>
                </a:gridCol>
                <a:gridCol w="1016578">
                  <a:extLst>
                    <a:ext uri="{9D8B030D-6E8A-4147-A177-3AD203B41FA5}">
                      <a16:colId xmlns:a16="http://schemas.microsoft.com/office/drawing/2014/main" val="2579747784"/>
                    </a:ext>
                  </a:extLst>
                </a:gridCol>
              </a:tblGrid>
              <a:tr h="179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Ferritin light chain (FTL) Polyclonal Antibody</a:t>
                      </a:r>
                      <a:endParaRPr lang="en-US" sz="1000" b="0" i="0" u="none" strike="noStrike">
                        <a:solidFill>
                          <a:srgbClr val="2323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Rabbit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IgG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Proteintech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10727-1-AP</a:t>
                      </a:r>
                      <a:endParaRPr lang="en-US" sz="1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8797307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PRKCB Monoclonal antibody</a:t>
                      </a:r>
                      <a:endParaRPr lang="en-US" sz="1000" b="0" i="0" u="none" strike="noStrike">
                        <a:solidFill>
                          <a:srgbClr val="2323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Mouse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IgG1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Proteintech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68620-1-Ig</a:t>
                      </a:r>
                      <a:endParaRPr lang="en-US" sz="1000" b="0" i="0" u="none" strike="noStrike">
                        <a:solidFill>
                          <a:srgbClr val="222222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9418612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JNK Monoclonal antibody (MAPK8;JNK1)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Mouse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IgG1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Proteintech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66210-1-Ig</a:t>
                      </a:r>
                      <a:endParaRPr lang="en-US" sz="1000" b="0" i="0" u="none" strike="noStrike" dirty="0">
                        <a:solidFill>
                          <a:srgbClr val="454545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44576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92428A-66F9-A3B5-87DB-226F476DF4B3}"/>
              </a:ext>
            </a:extLst>
          </p:cNvPr>
          <p:cNvSpPr txBox="1"/>
          <p:nvPr/>
        </p:nvSpPr>
        <p:spPr>
          <a:xfrm>
            <a:off x="548951" y="1045028"/>
            <a:ext cx="226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Antibody information</a:t>
            </a:r>
          </a:p>
        </p:txBody>
      </p:sp>
    </p:spTree>
    <p:extLst>
      <p:ext uri="{BB962C8B-B14F-4D97-AF65-F5344CB8AC3E}">
        <p14:creationId xmlns:p14="http://schemas.microsoft.com/office/powerpoint/2010/main" val="3591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115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Alise ZAGARE</dc:creator>
  <cp:lastModifiedBy>Alise ZAGARE</cp:lastModifiedBy>
  <cp:revision>2</cp:revision>
  <dcterms:created xsi:type="dcterms:W3CDTF">2024-10-22T13:47:25Z</dcterms:created>
  <dcterms:modified xsi:type="dcterms:W3CDTF">2024-10-22T14:53:53Z</dcterms:modified>
</cp:coreProperties>
</file>