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6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2BA8-0AD9-B040-078E-3D495AD303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B22C04-4CE8-57EF-8D31-4549FA9003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12383-CF49-34B0-B055-2AD1E3468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F679-2660-478F-9F13-F1F3D7F37648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F7658-2B08-8B27-B5BC-3EEF83679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71645-0638-FC63-14BF-C2A097A39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5365-00F4-4FFD-A633-3BC1D0623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30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1AA70-3472-A5D2-2B7C-4887A9C1B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52C873-15A2-EB2F-C35E-28C546EDD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B34D2-2B77-53D0-1385-26460E432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F679-2660-478F-9F13-F1F3D7F37648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72718-6A85-F46A-3AB0-5D4FCDAE5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ADB4D-D907-B7BD-0190-DB8ADC324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5365-00F4-4FFD-A633-3BC1D0623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33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A40B9-3936-FA43-50CD-EC31C12C2B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559A45-5BCD-2D77-E3BF-02AFF12F02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3BBD9-F67A-83F4-2EA5-36D054847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F679-2660-478F-9F13-F1F3D7F37648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228C6-32A1-BC93-98C2-65E8F7717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BB744-1E27-059F-16AC-2E17F8DDA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5365-00F4-4FFD-A633-3BC1D0623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34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DE710-F728-9577-CE65-DCA516F98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C24D8-B5D9-09FF-2466-605C84293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8885A-81A9-601A-0B8E-F7E496247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F679-2660-478F-9F13-F1F3D7F37648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DE928-69EF-8FE6-A1F4-A445F6306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8AC85E-A922-1854-76D4-A2C579EF0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5365-00F4-4FFD-A633-3BC1D0623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69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35A10-3AF5-E623-5403-E7F891F0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27FF60-6346-4A97-886C-B4836158E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F11B6-52E1-44E4-6D33-1F41BB894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F679-2660-478F-9F13-F1F3D7F37648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3700D-96D1-415A-DEB4-AA06DA9F6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2B4FA-D4D5-EBDD-D5DB-29AEB8A1D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5365-00F4-4FFD-A633-3BC1D0623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854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341A9-BDA5-4ADC-B567-55884658D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4A8C0-51C9-042D-D764-D6AFEA7E3D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74B035-7BF5-11B2-23EF-CDE24BB18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9B311A-B731-FF74-D616-CDC04D0DD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F679-2660-478F-9F13-F1F3D7F37648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28E0EF-E586-2E9B-F6C1-2B7E0348E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31EF0F-7793-227A-FCD8-B911D5F99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5365-00F4-4FFD-A633-3BC1D0623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757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6B105-A470-CA8D-1239-1A5623A98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C3423-5193-7892-5A34-425660E55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34FA25-642F-F1B5-5C9A-0832BA61BF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61145B-1641-E838-AA15-B595B8E5F1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44AB38-0323-41EE-E43A-85CAB8172A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202DC9-FA53-25CC-DEC4-4FED2A875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F679-2660-478F-9F13-F1F3D7F37648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715D0B-6B7A-8BAD-702B-F6B4C8701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A63E5A-51B5-B660-C3B3-437A44A19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5365-00F4-4FFD-A633-3BC1D0623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139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E2512-315E-3F14-DC6E-50115B411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CB9DE0-6F49-13C4-4CB5-B5138789B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F679-2660-478F-9F13-F1F3D7F37648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2A7F88-B15F-C6A6-B556-281B2471A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36459A-21B6-E5E5-FBC8-32924B01C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5365-00F4-4FFD-A633-3BC1D0623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39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17240F-AAFC-70EF-E578-EBA0AD926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F679-2660-478F-9F13-F1F3D7F37648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F5ECAF-CCD0-5398-F476-B0230CF20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FF0A86-270B-44F8-2799-F4F6D67D8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5365-00F4-4FFD-A633-3BC1D0623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210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2408B-C1FF-2DA3-3197-CFE0C68B0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3A8C4-CFB2-7521-8EF6-3005B3BD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E055B9-AC1F-9208-A0F0-B20D261E9E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2324E-2681-7001-B6E9-56C01AD95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F679-2660-478F-9F13-F1F3D7F37648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022FE8-3264-9E31-4159-B04C6ADF7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A3DBCE-86F2-83AF-1C06-15200F8A8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5365-00F4-4FFD-A633-3BC1D0623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355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6568A-7133-5821-7F92-3A9C07C2A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CCB872-29AB-0B74-B86B-967A632D3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0A8A31-74D5-29DB-1639-F63226A054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A1EF2-7665-C38E-9ADE-AB4E6A34C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F679-2660-478F-9F13-F1F3D7F37648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2F2CDB-C6E7-5ABA-E04D-A2CE25A32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4C1758-5C71-70D4-1122-F30F3CE9D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5365-00F4-4FFD-A633-3BC1D0623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029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1C30B8-1A8E-E8A5-CFE2-7A8BBF98E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670DDE-5DE8-D642-54B7-1DCE3D962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7F8BC-7D6E-13AE-CD4F-5D6C1DFD5D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CF679-2660-478F-9F13-F1F3D7F37648}" type="datetimeFigureOut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E7A38-336F-3B33-3742-B8DEC42048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94B4B-EC94-5953-3AFB-BA9EFFEF61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75365-00F4-4FFD-A633-3BC1D0623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483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94B0CC4-ED0A-C5CA-9376-8152646AF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" y="1217960"/>
            <a:ext cx="4819650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649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5066D0A-06B3-41AD-1E3E-6D319E7E117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3900" y="1848678"/>
            <a:ext cx="4800600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024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Claudia SARAIVA</dc:creator>
  <cp:lastModifiedBy>Claudia SARAIVA</cp:lastModifiedBy>
  <cp:revision>1</cp:revision>
  <dcterms:created xsi:type="dcterms:W3CDTF">2023-06-08T08:34:00Z</dcterms:created>
  <dcterms:modified xsi:type="dcterms:W3CDTF">2023-06-08T09:12:36Z</dcterms:modified>
</cp:coreProperties>
</file>