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4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áudia Saraiva" userId="a83f583e40587d8d" providerId="LiveId" clId="{758E7EDB-CBF1-4500-9699-A031B3103A10}"/>
    <pc:docChg chg="modSld">
      <pc:chgData name="Cláudia Saraiva" userId="a83f583e40587d8d" providerId="LiveId" clId="{758E7EDB-CBF1-4500-9699-A031B3103A10}" dt="2024-12-15T22:10:57.976" v="0" actId="732"/>
      <pc:docMkLst>
        <pc:docMk/>
      </pc:docMkLst>
      <pc:sldChg chg="modSp mod">
        <pc:chgData name="Cláudia Saraiva" userId="a83f583e40587d8d" providerId="LiveId" clId="{758E7EDB-CBF1-4500-9699-A031B3103A10}" dt="2024-12-15T22:10:57.976" v="0" actId="732"/>
        <pc:sldMkLst>
          <pc:docMk/>
          <pc:sldMk cId="2294442758" sldId="256"/>
        </pc:sldMkLst>
        <pc:picChg chg="mod modCrop">
          <ac:chgData name="Cláudia Saraiva" userId="a83f583e40587d8d" providerId="LiveId" clId="{758E7EDB-CBF1-4500-9699-A031B3103A10}" dt="2024-12-15T22:10:57.976" v="0" actId="732"/>
          <ac:picMkLst>
            <pc:docMk/>
            <pc:sldMk cId="2294442758" sldId="256"/>
            <ac:picMk id="5" creationId="{06CFA31E-4672-7FDB-C603-BAA7612241A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8CD5C-C3B8-1D56-F1D7-63658E5B9C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C7C9D6-F792-775B-DCC5-E999B86DE1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CACC3-9542-F81E-FBA2-AE515765D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453C6-016D-4DF1-B63E-6E54019AD5DA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48474-BD2E-FE65-2482-90F7BEB8E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42C22-1C04-DDD5-88A5-77CC79184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DC5D-D351-469F-88C0-7029CFD0A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278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4F6C8-D57B-4DE1-5ED3-44885B7D0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060EA8-5355-76B2-930F-F287B572CA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C039A-9662-C32B-9DF5-4F961D75A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453C6-016D-4DF1-B63E-6E54019AD5DA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CE5F6-328D-2E22-2639-D61324CB4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DE1D9-271B-D354-AA2C-50EB74B9D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DC5D-D351-469F-88C0-7029CFD0A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185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86CC16-D421-247E-250F-620AABAC5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063AD9-D677-E66E-5987-FE6F96E1AB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0D43A-13E2-3C92-D56F-B158A14E5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453C6-016D-4DF1-B63E-6E54019AD5DA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8C85E-6758-B3E6-727F-757F3804A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ADADF-3BEC-B4DC-70C9-3E6A993B8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DC5D-D351-469F-88C0-7029CFD0A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827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E34A4-205E-EE5A-2CEB-A54DCB407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2EA4C-B3B3-0418-A1C1-E5D239EE4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EE72E-FCEE-45BF-F1B8-8B3066CD3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453C6-016D-4DF1-B63E-6E54019AD5DA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D21A8-172B-1A16-888F-C22141932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E64343-0FAA-7477-7BAD-624B9C004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DC5D-D351-469F-88C0-7029CFD0A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389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48D42-FB36-FAF6-0D55-51CEBF167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79BC84-AEDC-CC01-90C5-7A703A9749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DA3465-7544-44EB-B9D4-C8686D613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453C6-016D-4DF1-B63E-6E54019AD5DA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2578F-2D4C-A9E0-BF75-5B0C6BA8E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04DBF-8301-3BAC-EA95-EB44723FC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DC5D-D351-469F-88C0-7029CFD0A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72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5CB8E-3366-C0A5-AD26-1FC486234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44C42-F409-A0ED-8904-4E12058857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6AC558-1E40-E0CD-0B3D-FEC9F4D9C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70630B-650A-564C-ADAB-FAF31E479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453C6-016D-4DF1-B63E-6E54019AD5DA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066391-5E0F-05C3-8A52-EC73D387D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C9DD6F-617B-4668-EF21-914C5A8F5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DC5D-D351-469F-88C0-7029CFD0A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64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38D6F-5A18-314A-8FE3-912C509B3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B6C030-8CD0-71BD-0B1D-FA942AB494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E23081-4F7E-9238-0A68-799EFDEE81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9E34B7-11D6-7976-7263-23746FA0A7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D3E7F1-4FE5-25ED-ADB5-C7942C05A6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61AF64-C948-0917-5A71-F422BD21F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453C6-016D-4DF1-B63E-6E54019AD5DA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184DED-B79F-8CA6-05BD-F5660BAFE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C3DDA7-958E-1E78-F2D2-8E0FFB0FA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DC5D-D351-469F-88C0-7029CFD0A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97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C1DF3-6445-39FF-8BC3-4AFB05D99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F054C9-8EA8-DA45-BC9A-76C68B4CD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453C6-016D-4DF1-B63E-6E54019AD5DA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542B76-98AA-825E-58C5-BB8F8E7EE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5EC7BE-0213-5F6C-5D19-C881F90E5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DC5D-D351-469F-88C0-7029CFD0A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788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046BF3-B232-62EB-EC79-F3F1E3CC9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453C6-016D-4DF1-B63E-6E54019AD5DA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57A8B0-412C-9936-6732-511ABF5DF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37767C-6F82-0888-CFE2-53DD97C8C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DC5D-D351-469F-88C0-7029CFD0A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89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09BC9-C7AB-07D4-C07E-BA63F9CB5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FD379-8BF4-235D-00CA-A6469F64D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785628-1CA4-312B-47BA-F8AAF531C4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05CDAA-ACF0-2420-F3C5-75837F9C6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453C6-016D-4DF1-B63E-6E54019AD5DA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C39632-D7CD-3EDF-EC62-A90C6C237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5D0CBB-EB76-99E6-96F7-831978B65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DC5D-D351-469F-88C0-7029CFD0A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87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781F2-C409-59D2-5BD4-1FE1335BC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E41640-AD2F-E0F1-1C38-C7F98BEA37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773456-4752-45F2-71D8-3A97F55487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118DEB-1C97-727F-243D-341017DBC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453C6-016D-4DF1-B63E-6E54019AD5DA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C8E0A3-BFB4-8327-6670-2EE92FEF0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192ABF-776E-D7C3-0982-04E92E035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ADC5D-D351-469F-88C0-7029CFD0A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520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06B4F5-2089-F285-3FB0-1B6892BB1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1D0F2-6357-F3CE-2A5B-D4B466648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C02DA-2FDE-0905-66D2-D39F8CBCB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453C6-016D-4DF1-B63E-6E54019AD5DA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EF245-0EA7-3063-005B-976289854B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37F33-EF44-0FAB-9D9C-A885DC0959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ADC5D-D351-469F-88C0-7029CFD0A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1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CFA31E-4672-7FDB-C603-BAA7612241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1" t="-135161" r="-10009"/>
          <a:stretch/>
        </p:blipFill>
        <p:spPr>
          <a:xfrm>
            <a:off x="333374" y="487680"/>
            <a:ext cx="6224179" cy="13887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73F94C5-E8C1-CE3B-C246-55F93D8B3A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1969578"/>
            <a:ext cx="5657850" cy="735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442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Claudia SARAIVA</dc:creator>
  <cp:lastModifiedBy>Cláudia Saraiva</cp:lastModifiedBy>
  <cp:revision>1</cp:revision>
  <dcterms:created xsi:type="dcterms:W3CDTF">2024-05-07T17:13:57Z</dcterms:created>
  <dcterms:modified xsi:type="dcterms:W3CDTF">2024-12-15T22:11:00Z</dcterms:modified>
</cp:coreProperties>
</file>