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áudia Saraiva" userId="a83f583e40587d8d" providerId="LiveId" clId="{758E7EDB-CBF1-4500-9699-A031B3103A10}"/>
    <pc:docChg chg="modSld">
      <pc:chgData name="Cláudia Saraiva" userId="a83f583e40587d8d" providerId="LiveId" clId="{758E7EDB-CBF1-4500-9699-A031B3103A10}" dt="2024-12-15T22:10:57.976" v="0" actId="732"/>
      <pc:docMkLst>
        <pc:docMk/>
      </pc:docMkLst>
      <pc:sldChg chg="modSp mod">
        <pc:chgData name="Cláudia Saraiva" userId="a83f583e40587d8d" providerId="LiveId" clId="{758E7EDB-CBF1-4500-9699-A031B3103A10}" dt="2024-12-15T22:10:57.976" v="0" actId="732"/>
        <pc:sldMkLst>
          <pc:docMk/>
          <pc:sldMk cId="2294442758" sldId="256"/>
        </pc:sldMkLst>
        <pc:picChg chg="mod modCrop">
          <ac:chgData name="Cláudia Saraiva" userId="a83f583e40587d8d" providerId="LiveId" clId="{758E7EDB-CBF1-4500-9699-A031B3103A10}" dt="2024-12-15T22:10:57.976" v="0" actId="732"/>
          <ac:picMkLst>
            <pc:docMk/>
            <pc:sldMk cId="2294442758" sldId="256"/>
            <ac:picMk id="5" creationId="{06CFA31E-4672-7FDB-C603-BAA7612241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CD5C-C3B8-1D56-F1D7-63658E5B9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7C9D6-F792-775B-DCC5-E999B86DE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CACC3-9542-F81E-FBA2-AE515765D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8474-BD2E-FE65-2482-90F7BEB8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42C22-1C04-DDD5-88A5-77CC7918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F6C8-D57B-4DE1-5ED3-44885B7D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60EA8-5355-76B2-930F-F287B572C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C039A-9662-C32B-9DF5-4F961D75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E5F6-328D-2E22-2639-D61324CB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DE1D9-271B-D354-AA2C-50EB74B9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8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86CC16-D421-247E-250F-620AABAC5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63AD9-D677-E66E-5987-FE6F96E1A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D43A-13E2-3C92-D56F-B158A14E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8C85E-6758-B3E6-727F-757F3804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ADADF-3BEC-B4DC-70C9-3E6A993B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34A4-205E-EE5A-2CEB-A54DCB40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EA4C-B3B3-0418-A1C1-E5D239EE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EE72E-FCEE-45BF-F1B8-8B3066CD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D21A8-172B-1A16-888F-C2214193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64343-0FAA-7477-7BAD-624B9C00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8D42-FB36-FAF6-0D55-51CEBF16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9BC84-AEDC-CC01-90C5-7A703A974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A3465-7544-44EB-B9D4-C8686D61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2578F-2D4C-A9E0-BF75-5B0C6BA8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04DBF-8301-3BAC-EA95-EB44723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7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CB8E-3366-C0A5-AD26-1FC48623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4C42-F409-A0ED-8904-4E1205885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AC558-1E40-E0CD-0B3D-FEC9F4D9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630B-650A-564C-ADAB-FAF31E47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66391-5E0F-05C3-8A52-EC73D387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9DD6F-617B-4668-EF21-914C5A8F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8D6F-5A18-314A-8FE3-912C509B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6C030-8CD0-71BD-0B1D-FA942AB49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23081-4F7E-9238-0A68-799EFDEE8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9E34B7-11D6-7976-7263-23746FA0A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3E7F1-4FE5-25ED-ADB5-C7942C05A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1AF64-C948-0917-5A71-F422BD21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184DED-B79F-8CA6-05BD-F5660BAF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3DDA7-958E-1E78-F2D2-8E0FFB0F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1DF3-6445-39FF-8BC3-4AFB05D9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054C9-8EA8-DA45-BC9A-76C68B4C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42B76-98AA-825E-58C5-BB8F8E7E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EC7BE-0213-5F6C-5D19-C881F90E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46BF3-B232-62EB-EC79-F3F1E3CC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7A8B0-412C-9936-6732-511ABF5D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7767C-6F82-0888-CFE2-53DD97C8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8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9BC9-C7AB-07D4-C07E-BA63F9CB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D379-8BF4-235D-00CA-A6469F64D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85628-1CA4-312B-47BA-F8AAF531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5CDAA-ACF0-2420-F3C5-75837F9C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39632-D7CD-3EDF-EC62-A90C6C23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D0CBB-EB76-99E6-96F7-831978B6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8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81F2-C409-59D2-5BD4-1FE1335B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41640-AD2F-E0F1-1C38-C7F98BEA3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73456-4752-45F2-71D8-3A97F5548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18DEB-1C97-727F-243D-341017DB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8E0A3-BFB4-8327-6670-2EE92FEF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92ABF-776E-D7C3-0982-04E92E0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2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6B4F5-2089-F285-3FB0-1B6892BB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1D0F2-6357-F3CE-2A5B-D4B466648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C02DA-2FDE-0905-66D2-D39F8CBCB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53C6-016D-4DF1-B63E-6E54019AD5DA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F245-0EA7-3063-005B-976289854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37F33-EF44-0FAB-9D9C-A885DC095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DC5D-D351-469F-88C0-7029CFD0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CFA31E-4672-7FDB-C603-BAA7612241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-135161" r="-10009"/>
          <a:stretch/>
        </p:blipFill>
        <p:spPr>
          <a:xfrm>
            <a:off x="333374" y="487680"/>
            <a:ext cx="6224179" cy="1388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3F94C5-E8C1-CE3B-C246-55F93D8B3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69578"/>
            <a:ext cx="5657850" cy="73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SARAIVA</dc:creator>
  <cp:lastModifiedBy>Cláudia Saraiva</cp:lastModifiedBy>
  <cp:revision>1</cp:revision>
  <dcterms:created xsi:type="dcterms:W3CDTF">2024-05-07T17:13:57Z</dcterms:created>
  <dcterms:modified xsi:type="dcterms:W3CDTF">2024-12-15T22:11:00Z</dcterms:modified>
</cp:coreProperties>
</file>