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914400" cy="9144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81056-BDE0-E1F4-89F4-67A0DB846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70BE8E-5B68-901A-A3A2-057DCC3F0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5FB35-E1FA-F58B-15AA-C6FDA055C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26D30-17D4-4095-B8BB-B450A34E5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E3541-B05E-A95E-0F16-D94C0289F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17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3E17-0826-54CF-FDF9-0D2ACFCB3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583FA-52E3-6F56-9FF0-FD14A90E18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23631-D976-D923-DECD-EE680CA5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2954E-1C3F-FD7A-7F50-66230D950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AD686-BCAC-9388-64AF-E35D2E805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6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0033CD-AEEA-A59D-4E5F-4309C30A61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6ADC23-96C0-B3B1-47F2-EBFC9287C5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FF6DB-994B-2DC4-AB6A-CBF8F14CD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F0192-8609-1D20-8ADD-6150434B0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2120B-11ED-D5EE-A726-BF21E8BB2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3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21370-6228-DA05-C06D-634B1A219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771AF-4115-EEF0-F0D7-7C75934F9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CBB58-A873-56B6-0BB7-72ADB302E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9FD94-3A7D-53EE-4216-BF5FDB89A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5296B-A83A-407D-2229-DAC08EF78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3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E51CB-35A4-B75E-4B0A-6D8E9842B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7C120-9B88-B305-BC6B-4ACC0684E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3BD3D-BE51-FCFC-52C1-5AF58F4EE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A8BE7-2452-1C0A-5658-34EA0A1F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972DD-DC42-187F-D4C1-8A5CF7C51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E34F8-6FFA-5197-56DE-6F84B1A91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34DA6-000E-6191-F50B-122633FF55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FEDF5E-AC6A-96F8-7E04-89D0270DA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EEBBC-CE32-8BAE-26D9-5B9F40CE1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F33BB-AC8F-B2E6-63D4-DC2118CE3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E3FEF-3EBC-487F-54D8-80E515BA3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3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29CF0-082B-1052-B8F2-140CA9062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C3CE68-68F4-1970-857B-FAD19AECF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92F434-308C-9ED5-3F04-E2C36A72B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F29DB5-640E-D5B5-DA33-A895B62CB4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33699-5ED2-58FC-99A9-3D54EA2C56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7F905D-A6A4-B33E-EFF1-3650E1572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06D020-F103-7F1D-0047-A1ABA08A3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CD2404-6DD8-7740-CF16-D0BBD070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09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D0D14-72B9-F60B-2AE7-1C130781A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62B0AB-7037-7AF5-358B-A21845E1C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D05F31-4DC9-62B2-918F-E1BCC0485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8BB05-45C7-BF3E-8AB0-ABB9B2BF2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2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4C259B-5126-13DA-1AA0-95917E103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2F102D-B1F6-3CC0-5B95-B3B7D781B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935510-0143-47DA-513D-D8CD49284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96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19E51-1BAE-7016-92EA-86BBF40EB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CB25C-5705-4E0D-A022-EC64F29D3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D8EE25-6A6E-FB21-7CFE-09BF5DDA0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B7765-31C5-053B-65CD-2B295AF8B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5A8E6-5C7A-6189-79E6-E7C11E071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44214-C972-1FE4-A3E5-43C613F97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0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F271B-C203-70AB-5075-0ECAD3F19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CFB0BB-FA60-69A4-48F4-D7D470C13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C9A447-E2CB-0975-7AA1-FECB06FAD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A23623-C13D-6957-5A56-4DD0715DE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57FCC-3451-8AC8-8789-836A110D1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65498-0D98-EC82-52A3-BD204EF3F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75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960710-BA86-2F42-1D72-457255A82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7FEB2-92BB-8FF8-E38B-6B8427AFB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B1390-0584-1F53-BEC7-DFF929D58E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2CDD3-9159-464D-9318-F0970E30A45C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303CF-9564-9EEE-2A83-E7E35CAD2B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FD6D8-A45B-C85A-D3FA-548BAE8A2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D42FB-C2B7-4169-AB98-8C6C35FA6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4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CCEB7B80-5075-60DD-5876-668CEB6738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990217"/>
              </p:ext>
            </p:extLst>
          </p:nvPr>
        </p:nvGraphicFramePr>
        <p:xfrm>
          <a:off x="0" y="189881"/>
          <a:ext cx="2060575" cy="315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2" imgW="2061057" imgH="3157470" progId="Prism9.Document">
                  <p:embed/>
                </p:oleObj>
              </mc:Choice>
              <mc:Fallback>
                <p:oleObj name="Prism 9" r:id="rId2" imgW="2061057" imgH="3157470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189881"/>
                        <a:ext cx="2060575" cy="315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816E585A-A97F-3C36-FE21-4A3F9EB7D9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29369"/>
              </p:ext>
            </p:extLst>
          </p:nvPr>
        </p:nvGraphicFramePr>
        <p:xfrm>
          <a:off x="1732953" y="126122"/>
          <a:ext cx="2060575" cy="313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4" imgW="2061057" imgH="3139103" progId="Prism9.Document">
                  <p:embed/>
                </p:oleObj>
              </mc:Choice>
              <mc:Fallback>
                <p:oleObj name="Prism 9" r:id="rId4" imgW="2061057" imgH="3139103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32953" y="126122"/>
                        <a:ext cx="2060575" cy="3138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55EF035D-35D7-6C77-5973-37852F068B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505669"/>
              </p:ext>
            </p:extLst>
          </p:nvPr>
        </p:nvGraphicFramePr>
        <p:xfrm>
          <a:off x="6060477" y="99270"/>
          <a:ext cx="2060575" cy="316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6" imgW="2061057" imgH="3166834" progId="Prism9.Document">
                  <p:embed/>
                </p:oleObj>
              </mc:Choice>
              <mc:Fallback>
                <p:oleObj name="Prism 9" r:id="rId6" imgW="2061057" imgH="3166834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60477" y="99270"/>
                        <a:ext cx="2060575" cy="3167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FDE0BADF-A5F2-6CF0-B5F2-164539BC2A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093276"/>
              </p:ext>
            </p:extLst>
          </p:nvPr>
        </p:nvGraphicFramePr>
        <p:xfrm>
          <a:off x="7913924" y="2820"/>
          <a:ext cx="2060575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8" imgW="2061057" imgH="3258314" progId="Prism9.Document">
                  <p:embed/>
                </p:oleObj>
              </mc:Choice>
              <mc:Fallback>
                <p:oleObj name="Prism 9" r:id="rId8" imgW="2061057" imgH="3258314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913924" y="2820"/>
                        <a:ext cx="2060575" cy="325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3815C18-77BA-09D0-8059-B00B926CC0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088761"/>
              </p:ext>
            </p:extLst>
          </p:nvPr>
        </p:nvGraphicFramePr>
        <p:xfrm>
          <a:off x="3359011" y="2820"/>
          <a:ext cx="2473325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10" imgW="2472692" imgH="4177427" progId="Prism10.Document">
                  <p:embed/>
                </p:oleObj>
              </mc:Choice>
              <mc:Fallback>
                <p:oleObj name="Prism 10" r:id="rId10" imgW="2472692" imgH="4177427" progId="Prism10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59011" y="2820"/>
                        <a:ext cx="2473325" cy="417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FA40E7F-9E9E-3A24-1170-140A1EBEBB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298586"/>
              </p:ext>
            </p:extLst>
          </p:nvPr>
        </p:nvGraphicFramePr>
        <p:xfrm>
          <a:off x="9847263" y="2820"/>
          <a:ext cx="2344737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12" imgW="2344844" imgH="4177427" progId="Prism10.Document">
                  <p:embed/>
                </p:oleObj>
              </mc:Choice>
              <mc:Fallback>
                <p:oleObj name="Prism 10" r:id="rId12" imgW="2344844" imgH="4177427" progId="Prism10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847263" y="2820"/>
                        <a:ext cx="2344737" cy="417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D58D219-D1C6-2C43-B0B5-1FA45DEBC9E1}"/>
              </a:ext>
            </a:extLst>
          </p:cNvPr>
          <p:cNvCxnSpPr/>
          <p:nvPr/>
        </p:nvCxnSpPr>
        <p:spPr>
          <a:xfrm>
            <a:off x="595618" y="5050172"/>
            <a:ext cx="520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6338BFB-840F-69C6-485A-1983CF90F8C9}"/>
              </a:ext>
            </a:extLst>
          </p:cNvPr>
          <p:cNvSpPr txBox="1"/>
          <p:nvPr/>
        </p:nvSpPr>
        <p:spPr>
          <a:xfrm>
            <a:off x="1207811" y="4844453"/>
            <a:ext cx="10687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Reduced NAD and NADPH in mutant compared to both </a:t>
            </a:r>
            <a:r>
              <a:rPr lang="en-US" dirty="0" err="1"/>
              <a:t>iCtrl</a:t>
            </a:r>
            <a:r>
              <a:rPr lang="en-US" dirty="0"/>
              <a:t> and </a:t>
            </a:r>
            <a:r>
              <a:rPr lang="en-US" dirty="0" err="1"/>
              <a:t>wt</a:t>
            </a:r>
            <a:r>
              <a:rPr lang="en-US" dirty="0"/>
              <a:t> ctrl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E69403A-822C-A1F0-01C1-AAF3F92A0546}"/>
              </a:ext>
            </a:extLst>
          </p:cNvPr>
          <p:cNvCxnSpPr/>
          <p:nvPr/>
        </p:nvCxnSpPr>
        <p:spPr>
          <a:xfrm>
            <a:off x="595618" y="5503679"/>
            <a:ext cx="520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97B4B35-F3B4-BA95-C2B7-CDB74933415B}"/>
              </a:ext>
            </a:extLst>
          </p:cNvPr>
          <p:cNvSpPr txBox="1"/>
          <p:nvPr/>
        </p:nvSpPr>
        <p:spPr>
          <a:xfrm>
            <a:off x="1207811" y="5297960"/>
            <a:ext cx="10687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Reduced NADH and NADP in mutant compared </a:t>
            </a:r>
            <a:r>
              <a:rPr lang="en-US" dirty="0" err="1"/>
              <a:t>iCtrl</a:t>
            </a:r>
            <a:r>
              <a:rPr lang="en-US" dirty="0"/>
              <a:t> only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7109EEB-B781-5781-ADBD-340912493BAF}"/>
              </a:ext>
            </a:extLst>
          </p:cNvPr>
          <p:cNvCxnSpPr/>
          <p:nvPr/>
        </p:nvCxnSpPr>
        <p:spPr>
          <a:xfrm>
            <a:off x="595618" y="6025411"/>
            <a:ext cx="5201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E00BBF1-A56E-44C1-310D-2679A6E2C925}"/>
              </a:ext>
            </a:extLst>
          </p:cNvPr>
          <p:cNvSpPr txBox="1"/>
          <p:nvPr/>
        </p:nvSpPr>
        <p:spPr>
          <a:xfrm>
            <a:off x="1207811" y="5819692"/>
            <a:ext cx="10687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 for former analysis, ratio are not changed, except if we plot the normalized ratio, then NADP/NADPH&lt;in ctrl to </a:t>
            </a:r>
            <a:r>
              <a:rPr lang="en-US" dirty="0" err="1"/>
              <a:t>iCTRL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240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Prism 9</vt:lpstr>
      <vt:lpstr>Prism 10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Axel CHEMLA</dc:creator>
  <cp:lastModifiedBy>Axel CHEMLA</cp:lastModifiedBy>
  <cp:revision>5</cp:revision>
  <dcterms:created xsi:type="dcterms:W3CDTF">2023-07-05T15:58:49Z</dcterms:created>
  <dcterms:modified xsi:type="dcterms:W3CDTF">2023-07-19T06:53:34Z</dcterms:modified>
</cp:coreProperties>
</file>