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914400" cy="9144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361AB-F783-3EC1-E39D-D724D73E27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AA7DED-C68E-6992-7F15-51E5164719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065B9-8D2A-265A-7F87-0CEEEAE3E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251A-8DCA-4425-9941-43967C43935B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2E4B0-4B84-9C30-E444-EABD1143E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FC16AD-4204-F1E5-9A8E-0E7AC47AA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A6DC5-0861-42CD-ACE4-77F18F2D2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31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0FEC5-9696-0016-2A27-25C55B732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732638-BFF7-C148-CE72-3784872ADE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BCC18-D284-A216-4C0E-4FC616140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251A-8DCA-4425-9941-43967C43935B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107BC-6B81-91B3-1953-45D763EA6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F41A0-F31E-ED68-6864-E2B2E39EB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A6DC5-0861-42CD-ACE4-77F18F2D2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383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04D6BB-1C55-8107-3D19-A5F403D63E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4E583D-1931-2576-906D-A83DE352EB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29490A-8A8A-1B82-887E-495217598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251A-8DCA-4425-9941-43967C43935B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44014-84B0-1AF1-898A-BA895F37C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53E969-11FB-769D-F6A4-8A1EB1F74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A6DC5-0861-42CD-ACE4-77F18F2D2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901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78E92-7B02-694E-211A-AE6DEB398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43510-B26C-EA1A-076D-FD8A9C740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DC7A4-5FC8-46A3-A428-673CA2E80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251A-8DCA-4425-9941-43967C43935B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1F448-E863-F400-AD97-A1A5E2CF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3FDF8-E9A6-F9E9-6B05-731FF3D43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A6DC5-0861-42CD-ACE4-77F18F2D2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682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F58C7-9FA0-A312-6D48-D7A5DB257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5D6A10-42FE-39F2-724E-96943812C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28E5B1-BD53-9F49-BD17-6A7B9182C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251A-8DCA-4425-9941-43967C43935B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DB318A-2B55-DD9B-D999-BC0DDDB08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6112D3-74E6-58BE-F78B-9C881DFAA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A6DC5-0861-42CD-ACE4-77F18F2D2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78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83F1B-D956-81A3-444C-E1D7831C8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C5291-321D-B170-01FE-7AB4CE440F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1566DE-CF0B-25C6-53C0-80C9E71E8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C1EA2B-BA4D-34D6-A833-94CA92571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251A-8DCA-4425-9941-43967C43935B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298084-1EAB-869D-7C23-56A3C4D23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52F8B2-AC54-A617-4AA6-0B30FD187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A6DC5-0861-42CD-ACE4-77F18F2D2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51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90CD2-D18E-5496-9776-1902F52E5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513914-70F9-E7E7-365E-40EB633D2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BB1F16-4A55-D1D1-3D24-391199858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1609-26DB-D5B2-E8CE-C372233171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6127C1-2327-AC0E-C129-C130BF14AB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9BA62E-18AF-BDB2-2B02-D80220197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251A-8DCA-4425-9941-43967C43935B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0F4BF1-A6B0-831D-83C4-50FFBF084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10E4B0-458E-DA50-5AD8-B58748031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A6DC5-0861-42CD-ACE4-77F18F2D2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063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9A5F8-DF4F-75F5-03C4-B74614E66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517A67-6B21-6EF9-6147-156F99DE2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251A-8DCA-4425-9941-43967C43935B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CB820A-0D63-0C68-01A7-56C9AF8A4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AF766C-0B30-CDB3-A461-43EBF4792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A6DC5-0861-42CD-ACE4-77F18F2D2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50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D3AD5D-8522-5EA7-40AE-13F555F61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251A-8DCA-4425-9941-43967C43935B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A97DD0-97BD-2D43-2C59-C384EEDDD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D5DFDE-76F1-57B1-EA5A-671D0B8FF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A6DC5-0861-42CD-ACE4-77F18F2D2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60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E6ED6-7A25-4432-0B3B-53785A264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918CA-5ED2-80F6-2E78-16640444B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038587-B4EA-45B8-BF58-ABF596496D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D87A8-58AD-08C1-8143-B4DA9B276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251A-8DCA-4425-9941-43967C43935B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E78340-43CF-6E34-EB62-B0A5566FB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D1FFFC-9C57-CFE9-8FD1-74FF8C5B8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A6DC5-0861-42CD-ACE4-77F18F2D2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23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5BBDF-0759-81DD-D50C-E926D805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12B183-9729-BC36-D784-0BEACF5FE1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EC7933-B113-C1CF-00B1-CDE8976AB5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45C95-594C-C1E9-544A-5899F5771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251A-8DCA-4425-9941-43967C43935B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0BAC7C-01E7-5468-4E72-F667D15D4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7A3054-261F-B3BC-3504-9A15B2932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A6DC5-0861-42CD-ACE4-77F18F2D2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282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5993B1-373E-B9EC-BFFC-83C4FACF4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4CDA0-1E35-94FD-7506-B0F9F314B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4BF6F-7A22-7FBE-439F-BAAB0DEE18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E251A-8DCA-4425-9941-43967C43935B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362383-72F5-C206-2A8B-A6BE6B60BC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3451FA-8335-BEFC-7E56-A34500F72F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A6DC5-0861-42CD-ACE4-77F18F2D2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911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5FE61A4-6EFE-9274-3639-9FA1D4D6C9D6}"/>
              </a:ext>
            </a:extLst>
          </p:cNvPr>
          <p:cNvCxnSpPr/>
          <p:nvPr/>
        </p:nvCxnSpPr>
        <p:spPr>
          <a:xfrm>
            <a:off x="595618" y="5394121"/>
            <a:ext cx="5201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180464A-CF9A-90A9-BC72-8A1BF596FD19}"/>
              </a:ext>
            </a:extLst>
          </p:cNvPr>
          <p:cNvSpPr txBox="1"/>
          <p:nvPr/>
        </p:nvSpPr>
        <p:spPr>
          <a:xfrm>
            <a:off x="1207811" y="5188402"/>
            <a:ext cx="10687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Higher uptake of pyruvate in mut vs GC, and in </a:t>
            </a:r>
            <a:r>
              <a:rPr lang="en-US" dirty="0" err="1"/>
              <a:t>wt</a:t>
            </a:r>
            <a:r>
              <a:rPr lang="en-US" dirty="0"/>
              <a:t> vs </a:t>
            </a:r>
            <a:r>
              <a:rPr lang="en-US" dirty="0" err="1"/>
              <a:t>gc</a:t>
            </a:r>
            <a:r>
              <a:rPr lang="en-US" dirty="0"/>
              <a:t>. Lower uptake of pyruvate overall in GC.   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89046FC-BD23-8588-E4BE-1D2C8199FE13}"/>
              </a:ext>
            </a:extLst>
          </p:cNvPr>
          <p:cNvCxnSpPr/>
          <p:nvPr/>
        </p:nvCxnSpPr>
        <p:spPr>
          <a:xfrm>
            <a:off x="595618" y="5705912"/>
            <a:ext cx="5201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00CA3D4-D204-C9BC-7551-4BD4A87A6B4F}"/>
              </a:ext>
            </a:extLst>
          </p:cNvPr>
          <p:cNvSpPr txBox="1"/>
          <p:nvPr/>
        </p:nvSpPr>
        <p:spPr>
          <a:xfrm>
            <a:off x="1207810" y="5514166"/>
            <a:ext cx="106877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Higher release of lactate in mut vs GC, and in </a:t>
            </a:r>
            <a:r>
              <a:rPr lang="en-US" dirty="0" err="1"/>
              <a:t>wt</a:t>
            </a:r>
            <a:r>
              <a:rPr lang="en-US" dirty="0"/>
              <a:t> vs </a:t>
            </a:r>
            <a:r>
              <a:rPr lang="en-US" dirty="0" err="1"/>
              <a:t>gc</a:t>
            </a:r>
            <a:r>
              <a:rPr lang="en-US" dirty="0"/>
              <a:t>. Coherent with pyruvate results. Lactate </a:t>
            </a:r>
            <a:r>
              <a:rPr lang="en-US" dirty="0" err="1"/>
              <a:t>deshydrogenase</a:t>
            </a:r>
            <a:r>
              <a:rPr lang="en-US" dirty="0"/>
              <a:t> converts pyruvate to lactate to  regenerate NAD pools. (also, NAD is reduced in mutant compared to both GC and </a:t>
            </a:r>
            <a:r>
              <a:rPr lang="en-US" dirty="0" err="1"/>
              <a:t>wt</a:t>
            </a:r>
            <a:r>
              <a:rPr lang="en-US" dirty="0"/>
              <a:t> ctrl.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60EE7AD-D8B8-75FA-FC24-AF7EA2DFC506}"/>
              </a:ext>
            </a:extLst>
          </p:cNvPr>
          <p:cNvCxnSpPr/>
          <p:nvPr/>
        </p:nvCxnSpPr>
        <p:spPr>
          <a:xfrm>
            <a:off x="571644" y="6525382"/>
            <a:ext cx="5201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AFC652B3-34A1-EDF2-94F4-E710801A8D4B}"/>
              </a:ext>
            </a:extLst>
          </p:cNvPr>
          <p:cNvSpPr txBox="1"/>
          <p:nvPr/>
        </p:nvSpPr>
        <p:spPr>
          <a:xfrm>
            <a:off x="1183836" y="6333636"/>
            <a:ext cx="10687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Glutamate uptake same as pyruvate. Glycine too.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E6615D8-954F-7BEE-A9D6-C07A993765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3713045"/>
              </p:ext>
            </p:extLst>
          </p:nvPr>
        </p:nvGraphicFramePr>
        <p:xfrm>
          <a:off x="179388" y="212725"/>
          <a:ext cx="2705100" cy="495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2" imgW="2704619" imgH="4959681" progId="Prism10.Document">
                  <p:embed/>
                </p:oleObj>
              </mc:Choice>
              <mc:Fallback>
                <p:oleObj name="Prism 10" r:id="rId2" imgW="2704619" imgH="4959681" progId="Prism10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79388" y="212725"/>
                        <a:ext cx="2705100" cy="4959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C2D7D03-AFDF-2EE5-BA82-1849CCA9F3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7626644"/>
              </p:ext>
            </p:extLst>
          </p:nvPr>
        </p:nvGraphicFramePr>
        <p:xfrm>
          <a:off x="8547100" y="441325"/>
          <a:ext cx="2506663" cy="471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9" r:id="rId4" imgW="2506545" imgH="4712616" progId="Prism9.Document">
                  <p:embed/>
                </p:oleObj>
              </mc:Choice>
              <mc:Fallback>
                <p:oleObj name="Prism 9" r:id="rId4" imgW="2506545" imgH="4712616" progId="Prism9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547100" y="441325"/>
                        <a:ext cx="2506663" cy="4713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354FF51-F79F-BFE8-1143-9A6455A6A6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8060501"/>
              </p:ext>
            </p:extLst>
          </p:nvPr>
        </p:nvGraphicFramePr>
        <p:xfrm>
          <a:off x="5592763" y="352425"/>
          <a:ext cx="2924175" cy="494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9" r:id="rId6" imgW="2924302" imgH="4942754" progId="Prism9.Document">
                  <p:embed/>
                </p:oleObj>
              </mc:Choice>
              <mc:Fallback>
                <p:oleObj name="Prism 9" r:id="rId6" imgW="2924302" imgH="4942754" progId="Prism9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592763" y="352425"/>
                        <a:ext cx="2924175" cy="4943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C229BB0-A9F6-9542-CBC4-8DA7CE3AD1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9133802"/>
              </p:ext>
            </p:extLst>
          </p:nvPr>
        </p:nvGraphicFramePr>
        <p:xfrm>
          <a:off x="2890838" y="279400"/>
          <a:ext cx="2619375" cy="471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9" r:id="rId8" imgW="2619267" imgH="4712616" progId="Prism9.Document">
                  <p:embed/>
                </p:oleObj>
              </mc:Choice>
              <mc:Fallback>
                <p:oleObj name="Prism 9" r:id="rId8" imgW="2619267" imgH="4712616" progId="Prism9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890838" y="279400"/>
                        <a:ext cx="2619375" cy="4713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E5559A3-2D77-2C74-C99E-1B58CB6ABD97}"/>
              </a:ext>
            </a:extLst>
          </p:cNvPr>
          <p:cNvSpPr txBox="1"/>
          <p:nvPr/>
        </p:nvSpPr>
        <p:spPr>
          <a:xfrm>
            <a:off x="0" y="-10592"/>
            <a:ext cx="6596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New analysis, plot x replicates from y derivations (like seahorse,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59191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94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Prism 10</vt:lpstr>
      <vt:lpstr>Prism 9</vt:lpstr>
      <vt:lpstr>PowerPoint Presentation</vt:lpstr>
    </vt:vector>
  </TitlesOfParts>
  <Company>University of Luxembourg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Axel CHEMLA</dc:creator>
  <cp:lastModifiedBy>Axel CHEMLA</cp:lastModifiedBy>
  <cp:revision>9</cp:revision>
  <dcterms:created xsi:type="dcterms:W3CDTF">2023-07-05T14:38:24Z</dcterms:created>
  <dcterms:modified xsi:type="dcterms:W3CDTF">2023-07-19T06:55:31Z</dcterms:modified>
</cp:coreProperties>
</file>