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00578C-DA14-4E58-9901-5C7E6668FD8E}" v="6" dt="2024-12-10T20:48:22.3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0F568-2F60-BF5D-5A68-60E99381B3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90B8A4-9838-69F1-A1D4-A263C71486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27C620-BF5D-C268-F880-D440229CC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D6EB29-9AF1-CDD5-FA4C-EB18F2609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D26156-7225-16D2-5DE7-FAB9BA279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4052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2F690-A601-5B6D-83A2-1ABD79EB6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D690AB-2FF7-14D3-0872-69F108DCA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306A0-D811-307A-80B8-E800E104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5A27F-AB11-C205-93AE-E0B1B00C6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58163-F0BD-0487-56C4-62DAC2943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517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8FC0D7A-1B93-9A62-6005-9CFC068D68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7E1680-AB08-F461-6741-1277FF8A3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E2FB6-A0AA-258F-FCD8-F8670881DC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19A95F-8E48-1D96-48CA-EBFF454BD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231458-AD7E-BBF7-E355-C20133488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866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0A786-F543-93B3-BF48-86E1156B4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E24442-F224-21E5-B721-E42E4CD2BB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860EB-AD88-CED5-BA63-61E2A8F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9DC4D9-D82D-72A1-2A9D-32787C9F1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5EA3D3-1C76-801D-58CF-F6ABF388E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56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654DB-B3F9-856A-A8EA-C39E55E5AF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D2FB8-70CB-EFF6-80B6-6B2C97757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28EC4-C8AE-9CF6-16AE-04AF03EC78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6C6247-1FE9-9995-94AD-A84980551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14E0F-E303-9AC8-5FDF-476853DD3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266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04B4C-95A9-41A9-144B-FCE9574DB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E235D1-6EC2-DDF8-6F3F-352B3872CF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E3B91E-5F2B-BB17-A777-F5FAF938E9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8D96CF-8619-0B29-E0FC-5BB285AFB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CE2543-3605-05F8-3105-B8B96BAEB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886BF4-17D7-25A1-1F33-351806D88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4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13ED4-87D3-6246-D483-EEA9D91949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6BF2F9-E424-2C68-FF28-9B5E66533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307032-4A65-6C7F-D496-FA4CAE8191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C41A211-AB13-A61F-CA8C-077F523EED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561D7BC-E87D-6F28-E7B5-B044B1F8FD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81D229-896F-E3A5-0141-1BD638B61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77278F4-9175-D974-81A6-BD4D84D68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0F4A4B-1574-3D08-B30B-5032E7733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524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A224A-5ADB-9F5B-DE05-C0CD72E80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7526F22-09D8-A3E2-A925-E020F67BC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6AC807A-1868-6716-117B-19101A9397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2AF93C-4BC3-C9AF-983A-90F5EF1B4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447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D21CB4-7A1C-9A97-34E0-8C5A3EEA55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930F48-9B44-B0DE-FF82-8E04B8EA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E47DDD-C558-CEBB-A8D0-215D58AC1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1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E1852-D284-12D4-8CEA-C681C9FB4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DE995-3238-6940-57F5-D168141A1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09EE6A-F11E-7B49-AE3F-C8A8F4365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9754CD-3C5E-366B-F36B-7BCD9AA79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89B1AB-53A4-EB31-E99E-9D0618FE4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20993A-B318-2298-29C8-6F2E7894D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6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F76C29-D322-5AA2-9930-EC0991AA64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9CCB47-9333-F871-B7AE-B7F88D2F38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2D6D09-A2F5-E96B-38DE-FF7F8B5D80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D7963D-DC15-87C5-D436-23CDB10BC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27F084-F637-1C6D-A96F-1307C224A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20F50D-4531-B944-D9E5-A7BE6BFC2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62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2DF953-4B19-40EC-F7DC-8E6D10E88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FF82A-47E0-A815-99AA-E8443D58F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06BBA-C3FB-DB68-E510-62716487B3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EBF43F-2557-415F-B8E2-C8172F034EFC}" type="datetimeFigureOut">
              <a:rPr lang="en-US" smtClean="0"/>
              <a:t>12/10/2024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E79376-FF6E-0CA8-8130-4703FC221C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94A914-7EEF-1FE3-8804-A2E95B90F9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9D73E8A-B4EB-4182-A775-A9425D0298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57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image" Target="../media/image2.tif"/><Relationship Id="rId7" Type="http://schemas.openxmlformats.org/officeDocument/2006/relationships/image" Target="../media/image5.emf"/><Relationship Id="rId2" Type="http://schemas.openxmlformats.org/officeDocument/2006/relationships/image" Target="../media/image1.ti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4.tif"/><Relationship Id="rId4" Type="http://schemas.openxmlformats.org/officeDocument/2006/relationships/image" Target="../media/image3.tif"/><Relationship Id="rId9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t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tif"/><Relationship Id="rId4" Type="http://schemas.openxmlformats.org/officeDocument/2006/relationships/image" Target="../media/image3.t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94759E2-B3A9-6374-90AF-24C664FAED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129" y="1960972"/>
            <a:ext cx="3387834" cy="31592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A48C0D4-CFD3-4B76-276A-1225075AC9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732" y="2600506"/>
            <a:ext cx="3227338" cy="301860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D6449AA-7126-5C43-08F0-FDE59D2A8F43}"/>
              </a:ext>
            </a:extLst>
          </p:cNvPr>
          <p:cNvSpPr/>
          <p:nvPr/>
        </p:nvSpPr>
        <p:spPr>
          <a:xfrm>
            <a:off x="483129" y="1960972"/>
            <a:ext cx="3387834" cy="315929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8AC31D3-E197-C745-4B29-7AC8C5F91305}"/>
              </a:ext>
            </a:extLst>
          </p:cNvPr>
          <p:cNvSpPr/>
          <p:nvPr/>
        </p:nvSpPr>
        <p:spPr>
          <a:xfrm>
            <a:off x="483129" y="2580804"/>
            <a:ext cx="3387834" cy="315929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A569128-7637-9DA5-3C79-44AC8FD19E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713" y="1960972"/>
            <a:ext cx="3179064" cy="28346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3CFC212-7F18-90A0-CFB2-FE7180980F9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713" y="2591470"/>
            <a:ext cx="3070860" cy="310896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CACBF130-786F-965D-B3D6-8C1820F1E799}"/>
              </a:ext>
            </a:extLst>
          </p:cNvPr>
          <p:cNvSpPr/>
          <p:nvPr/>
        </p:nvSpPr>
        <p:spPr>
          <a:xfrm>
            <a:off x="7158060" y="1960972"/>
            <a:ext cx="3387834" cy="315929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02B9A3D-735D-5CD0-BE06-88D9B6B547BC}"/>
              </a:ext>
            </a:extLst>
          </p:cNvPr>
          <p:cNvSpPr/>
          <p:nvPr/>
        </p:nvSpPr>
        <p:spPr>
          <a:xfrm>
            <a:off x="7158060" y="2600506"/>
            <a:ext cx="3387834" cy="315929"/>
          </a:xfrm>
          <a:prstGeom prst="rect">
            <a:avLst/>
          </a:prstGeom>
          <a:noFill/>
          <a:ln w="2540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8E88966-3F2A-3CDE-2BCD-51F5A514F9D3}"/>
              </a:ext>
            </a:extLst>
          </p:cNvPr>
          <p:cNvSpPr txBox="1"/>
          <p:nvPr/>
        </p:nvSpPr>
        <p:spPr>
          <a:xfrm>
            <a:off x="539732" y="143123"/>
            <a:ext cx="1115663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sz="3200" b="1" dirty="0" err="1"/>
              <a:t>WBs</a:t>
            </a:r>
            <a:r>
              <a:rPr lang="fr-LU" sz="3200" b="1" dirty="0"/>
              <a:t> of mouse </a:t>
            </a:r>
            <a:r>
              <a:rPr lang="fr-LU" sz="3200" b="1" dirty="0" err="1"/>
              <a:t>samples</a:t>
            </a:r>
            <a:r>
              <a:rPr lang="fr-LU" sz="3200" b="1" dirty="0"/>
              <a:t> (mitochondrial markers)</a:t>
            </a:r>
            <a:endParaRPr lang="en-US" sz="3200" b="1" dirty="0"/>
          </a:p>
        </p:txBody>
      </p:sp>
      <p:graphicFrame>
        <p:nvGraphicFramePr>
          <p:cNvPr id="17" name="Object 16">
            <a:extLst>
              <a:ext uri="{FF2B5EF4-FFF2-40B4-BE49-F238E27FC236}">
                <a16:creationId xmlns:a16="http://schemas.microsoft.com/office/drawing/2014/main" id="{E8C07678-C7A4-B38C-DFB8-4DB9D7E044D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89776525"/>
              </p:ext>
            </p:extLst>
          </p:nvPr>
        </p:nvGraphicFramePr>
        <p:xfrm>
          <a:off x="1096645" y="3427413"/>
          <a:ext cx="2316163" cy="335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6" imgW="2316306" imgH="3352323" progId="Prism9.Document">
                  <p:embed/>
                </p:oleObj>
              </mc:Choice>
              <mc:Fallback>
                <p:oleObj name="Prism 9" r:id="rId6" imgW="2316306" imgH="3352323" progId="Prism9.Document">
                  <p:embed/>
                  <p:pic>
                    <p:nvPicPr>
                      <p:cNvPr id="17" name="Object 16">
                        <a:extLst>
                          <a:ext uri="{FF2B5EF4-FFF2-40B4-BE49-F238E27FC236}">
                            <a16:creationId xmlns:a16="http://schemas.microsoft.com/office/drawing/2014/main" id="{E8C07678-C7A4-B38C-DFB8-4DB9D7E044D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096645" y="3427413"/>
                        <a:ext cx="2316163" cy="3352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>
            <a:extLst>
              <a:ext uri="{FF2B5EF4-FFF2-40B4-BE49-F238E27FC236}">
                <a16:creationId xmlns:a16="http://schemas.microsoft.com/office/drawing/2014/main" id="{1B848CD3-E1BA-F7B5-F7C5-676ABA4245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713039"/>
              </p:ext>
            </p:extLst>
          </p:nvPr>
        </p:nvGraphicFramePr>
        <p:xfrm>
          <a:off x="7872744" y="3522663"/>
          <a:ext cx="2314575" cy="316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Prism 9" r:id="rId8" imgW="2314506" imgH="3161903" progId="Prism9.Document">
                  <p:embed/>
                </p:oleObj>
              </mc:Choice>
              <mc:Fallback>
                <p:oleObj name="Prism 9" r:id="rId8" imgW="2314506" imgH="3161903" progId="Prism9.Document">
                  <p:embed/>
                  <p:pic>
                    <p:nvPicPr>
                      <p:cNvPr id="18" name="Object 17">
                        <a:extLst>
                          <a:ext uri="{FF2B5EF4-FFF2-40B4-BE49-F238E27FC236}">
                            <a16:creationId xmlns:a16="http://schemas.microsoft.com/office/drawing/2014/main" id="{1B848CD3-E1BA-F7B5-F7C5-676ABA4245D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7872744" y="3522663"/>
                        <a:ext cx="2314575" cy="316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DA56C7E3-C32B-C28E-227A-D21585980342}"/>
              </a:ext>
            </a:extLst>
          </p:cNvPr>
          <p:cNvSpPr txBox="1"/>
          <p:nvPr/>
        </p:nvSpPr>
        <p:spPr>
          <a:xfrm>
            <a:off x="3940153" y="1947326"/>
            <a:ext cx="1574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 err="1"/>
              <a:t>MnSOD</a:t>
            </a:r>
            <a:endParaRPr lang="en-US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7C0BCF0-8F76-50CC-1E3F-22765F8E8BC5}"/>
              </a:ext>
            </a:extLst>
          </p:cNvPr>
          <p:cNvSpPr txBox="1"/>
          <p:nvPr/>
        </p:nvSpPr>
        <p:spPr>
          <a:xfrm>
            <a:off x="3956980" y="2527401"/>
            <a:ext cx="1574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β</a:t>
            </a:r>
            <a:r>
              <a:rPr lang="fr-LU" dirty="0"/>
              <a:t>-</a:t>
            </a:r>
            <a:r>
              <a:rPr lang="fr-LU" dirty="0" err="1"/>
              <a:t>actin</a:t>
            </a:r>
            <a:endParaRPr lang="en-US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133B722-2158-6510-0B9F-52A3940CEEE3}"/>
              </a:ext>
            </a:extLst>
          </p:cNvPr>
          <p:cNvSpPr txBox="1"/>
          <p:nvPr/>
        </p:nvSpPr>
        <p:spPr>
          <a:xfrm>
            <a:off x="10615084" y="1967028"/>
            <a:ext cx="1574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TOM20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351341D-973D-99D1-6A57-A95B04EA664A}"/>
              </a:ext>
            </a:extLst>
          </p:cNvPr>
          <p:cNvSpPr txBox="1"/>
          <p:nvPr/>
        </p:nvSpPr>
        <p:spPr>
          <a:xfrm>
            <a:off x="10631911" y="2547103"/>
            <a:ext cx="1574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β</a:t>
            </a:r>
            <a:r>
              <a:rPr lang="fr-LU" dirty="0"/>
              <a:t>-</a:t>
            </a:r>
            <a:r>
              <a:rPr lang="fr-LU" dirty="0" err="1"/>
              <a:t>actin</a:t>
            </a:r>
            <a:endParaRPr lang="en-US" dirty="0"/>
          </a:p>
        </p:txBody>
      </p:sp>
      <p:sp>
        <p:nvSpPr>
          <p:cNvPr id="23" name="Right Brace 22">
            <a:extLst>
              <a:ext uri="{FF2B5EF4-FFF2-40B4-BE49-F238E27FC236}">
                <a16:creationId xmlns:a16="http://schemas.microsoft.com/office/drawing/2014/main" id="{6C8BBCCE-E2DC-D9C3-D3AE-2D8A38A33D76}"/>
              </a:ext>
            </a:extLst>
          </p:cNvPr>
          <p:cNvSpPr/>
          <p:nvPr/>
        </p:nvSpPr>
        <p:spPr>
          <a:xfrm rot="16200000">
            <a:off x="1194880" y="977071"/>
            <a:ext cx="315929" cy="1428988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Brace 23">
            <a:extLst>
              <a:ext uri="{FF2B5EF4-FFF2-40B4-BE49-F238E27FC236}">
                <a16:creationId xmlns:a16="http://schemas.microsoft.com/office/drawing/2014/main" id="{319B9387-3F2E-4082-26E5-1BF18854D670}"/>
              </a:ext>
            </a:extLst>
          </p:cNvPr>
          <p:cNvSpPr/>
          <p:nvPr/>
        </p:nvSpPr>
        <p:spPr>
          <a:xfrm rot="16200000">
            <a:off x="2811256" y="977071"/>
            <a:ext cx="315929" cy="1428988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Brace 24">
            <a:extLst>
              <a:ext uri="{FF2B5EF4-FFF2-40B4-BE49-F238E27FC236}">
                <a16:creationId xmlns:a16="http://schemas.microsoft.com/office/drawing/2014/main" id="{BA6CA5A1-EC14-B400-90D5-5151C1327B87}"/>
              </a:ext>
            </a:extLst>
          </p:cNvPr>
          <p:cNvSpPr/>
          <p:nvPr/>
        </p:nvSpPr>
        <p:spPr>
          <a:xfrm rot="16200000">
            <a:off x="7879995" y="1099759"/>
            <a:ext cx="272091" cy="1365378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ight Brace 25">
            <a:extLst>
              <a:ext uri="{FF2B5EF4-FFF2-40B4-BE49-F238E27FC236}">
                <a16:creationId xmlns:a16="http://schemas.microsoft.com/office/drawing/2014/main" id="{F423730E-6124-1182-6C79-0254F42DF984}"/>
              </a:ext>
            </a:extLst>
          </p:cNvPr>
          <p:cNvSpPr/>
          <p:nvPr/>
        </p:nvSpPr>
        <p:spPr>
          <a:xfrm rot="16200000">
            <a:off x="9316538" y="1067272"/>
            <a:ext cx="358407" cy="1428991"/>
          </a:xfrm>
          <a:prstGeom prst="rightBrac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965FFD12-C89C-6A32-CB4B-6AB47FC70A02}"/>
              </a:ext>
            </a:extLst>
          </p:cNvPr>
          <p:cNvSpPr txBox="1"/>
          <p:nvPr/>
        </p:nvSpPr>
        <p:spPr>
          <a:xfrm>
            <a:off x="1096645" y="1206765"/>
            <a:ext cx="97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 err="1"/>
              <a:t>Wt</a:t>
            </a:r>
            <a:endParaRPr lang="en-US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136D46D-587C-B783-D627-DDC3D2525C85}"/>
              </a:ext>
            </a:extLst>
          </p:cNvPr>
          <p:cNvSpPr txBox="1"/>
          <p:nvPr/>
        </p:nvSpPr>
        <p:spPr>
          <a:xfrm>
            <a:off x="2720466" y="1183576"/>
            <a:ext cx="97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Hom.</a:t>
            </a:r>
            <a:endParaRPr lang="en-US" dirty="0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4ABE8ED-4737-1D09-4551-01D3A78AF052}"/>
              </a:ext>
            </a:extLst>
          </p:cNvPr>
          <p:cNvSpPr txBox="1"/>
          <p:nvPr/>
        </p:nvSpPr>
        <p:spPr>
          <a:xfrm>
            <a:off x="7776897" y="1267794"/>
            <a:ext cx="97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 err="1"/>
              <a:t>Wt</a:t>
            </a:r>
            <a:endParaRPr lang="en-US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C1C9B9A-B510-A197-1E13-7C9B825B5DD9}"/>
              </a:ext>
            </a:extLst>
          </p:cNvPr>
          <p:cNvSpPr txBox="1"/>
          <p:nvPr/>
        </p:nvSpPr>
        <p:spPr>
          <a:xfrm>
            <a:off x="9130374" y="1245051"/>
            <a:ext cx="9700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LU" dirty="0"/>
              <a:t>Hom.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173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D4C7104-9FD3-D486-B6EA-9671244946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844" y="2600506"/>
            <a:ext cx="3392424" cy="317301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46BB893-0789-EECD-3618-E3B3776986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189" y="2204269"/>
            <a:ext cx="3392424" cy="311480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C68FB30-3E11-18E7-D4DA-1AFDD2730A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713" y="1960972"/>
            <a:ext cx="3179064" cy="283464"/>
          </a:xfrm>
          <a:prstGeom prst="rect">
            <a:avLst/>
          </a:prstGeom>
          <a:ln w="9525">
            <a:solidFill>
              <a:schemeClr val="tx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809C810-6A7B-F30A-EC24-92C38DC2025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713" y="2591470"/>
            <a:ext cx="3182112" cy="322159"/>
          </a:xfrm>
          <a:prstGeom prst="rect">
            <a:avLst/>
          </a:prstGeom>
          <a:ln w="952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2722536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20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Prism 9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Vyron GORGOGIETAS</dc:creator>
  <cp:lastModifiedBy>Cláudia Saraiva</cp:lastModifiedBy>
  <cp:revision>4</cp:revision>
  <dcterms:created xsi:type="dcterms:W3CDTF">2024-10-26T19:21:04Z</dcterms:created>
  <dcterms:modified xsi:type="dcterms:W3CDTF">2024-12-10T21:15:30Z</dcterms:modified>
</cp:coreProperties>
</file>