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F84D60-B1AA-48D7-BE68-FD6B5447695C}" v="1" dt="2025-01-15T15:25:52.3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79757" autoAdjust="0"/>
  </p:normalViewPr>
  <p:slideViewPr>
    <p:cSldViewPr snapToGrid="0">
      <p:cViewPr varScale="1">
        <p:scale>
          <a:sx n="87" d="100"/>
          <a:sy n="87" d="100"/>
        </p:scale>
        <p:origin x="13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áudia Saraiva" userId="a83f583e40587d8d" providerId="LiveId" clId="{880B2694-C3F1-4E43-83C8-2800DAB82B25}"/>
    <pc:docChg chg="undo custSel addSld modSld">
      <pc:chgData name="Cláudia Saraiva" userId="a83f583e40587d8d" providerId="LiveId" clId="{880B2694-C3F1-4E43-83C8-2800DAB82B25}" dt="2024-12-15T23:54:29.336" v="2022" actId="2085"/>
      <pc:docMkLst>
        <pc:docMk/>
      </pc:docMkLst>
      <pc:sldChg chg="addSp delSp modSp mod">
        <pc:chgData name="Cláudia Saraiva" userId="a83f583e40587d8d" providerId="LiveId" clId="{880B2694-C3F1-4E43-83C8-2800DAB82B25}" dt="2024-12-15T23:54:29.336" v="2022" actId="2085"/>
        <pc:sldMkLst>
          <pc:docMk/>
          <pc:sldMk cId="1766734210" sldId="258"/>
        </pc:sldMkLst>
        <pc:spChg chg="add mod">
          <ac:chgData name="Cláudia Saraiva" userId="a83f583e40587d8d" providerId="LiveId" clId="{880B2694-C3F1-4E43-83C8-2800DAB82B25}" dt="2024-12-15T21:10:18.846" v="240" actId="1076"/>
          <ac:spMkLst>
            <pc:docMk/>
            <pc:sldMk cId="1766734210" sldId="258"/>
            <ac:spMk id="9" creationId="{B248A8ED-957C-DD5F-2015-7B5FA171E8C4}"/>
          </ac:spMkLst>
        </pc:spChg>
        <pc:spChg chg="add mod">
          <ac:chgData name="Cláudia Saraiva" userId="a83f583e40587d8d" providerId="LiveId" clId="{880B2694-C3F1-4E43-83C8-2800DAB82B25}" dt="2024-12-15T21:10:18.846" v="240" actId="1076"/>
          <ac:spMkLst>
            <pc:docMk/>
            <pc:sldMk cId="1766734210" sldId="258"/>
            <ac:spMk id="10" creationId="{20BF9147-3D19-86BD-2C58-ADC34098EBB8}"/>
          </ac:spMkLst>
        </pc:spChg>
        <pc:spChg chg="add mod">
          <ac:chgData name="Cláudia Saraiva" userId="a83f583e40587d8d" providerId="LiveId" clId="{880B2694-C3F1-4E43-83C8-2800DAB82B25}" dt="2024-12-15T21:10:18.846" v="240" actId="1076"/>
          <ac:spMkLst>
            <pc:docMk/>
            <pc:sldMk cId="1766734210" sldId="258"/>
            <ac:spMk id="11" creationId="{988BB606-F0C9-728F-0671-8747BEA76B49}"/>
          </ac:spMkLst>
        </pc:spChg>
        <pc:spChg chg="add mod">
          <ac:chgData name="Cláudia Saraiva" userId="a83f583e40587d8d" providerId="LiveId" clId="{880B2694-C3F1-4E43-83C8-2800DAB82B25}" dt="2024-12-15T21:10:18.846" v="240" actId="1076"/>
          <ac:spMkLst>
            <pc:docMk/>
            <pc:sldMk cId="1766734210" sldId="258"/>
            <ac:spMk id="12" creationId="{6ABD57EF-E111-A697-AC37-850E211B4EA2}"/>
          </ac:spMkLst>
        </pc:spChg>
        <pc:spChg chg="add mod">
          <ac:chgData name="Cláudia Saraiva" userId="a83f583e40587d8d" providerId="LiveId" clId="{880B2694-C3F1-4E43-83C8-2800DAB82B25}" dt="2024-12-15T21:10:18.846" v="240" actId="1076"/>
          <ac:spMkLst>
            <pc:docMk/>
            <pc:sldMk cId="1766734210" sldId="258"/>
            <ac:spMk id="13" creationId="{D91E8BDB-A556-550C-D37D-5130A0B186ED}"/>
          </ac:spMkLst>
        </pc:spChg>
        <pc:spChg chg="add mod">
          <ac:chgData name="Cláudia Saraiva" userId="a83f583e40587d8d" providerId="LiveId" clId="{880B2694-C3F1-4E43-83C8-2800DAB82B25}" dt="2024-12-15T21:10:18.846" v="240" actId="1076"/>
          <ac:spMkLst>
            <pc:docMk/>
            <pc:sldMk cId="1766734210" sldId="258"/>
            <ac:spMk id="14" creationId="{542338C4-BB19-22D1-93A4-E616217F0518}"/>
          </ac:spMkLst>
        </pc:spChg>
        <pc:spChg chg="add del mod">
          <ac:chgData name="Cláudia Saraiva" userId="a83f583e40587d8d" providerId="LiveId" clId="{880B2694-C3F1-4E43-83C8-2800DAB82B25}" dt="2024-12-15T21:05:40.020" v="46" actId="478"/>
          <ac:spMkLst>
            <pc:docMk/>
            <pc:sldMk cId="1766734210" sldId="258"/>
            <ac:spMk id="15" creationId="{B8F40CAD-7CE2-9085-2961-56D8C7C768F6}"/>
          </ac:spMkLst>
        </pc:spChg>
        <pc:spChg chg="add mod">
          <ac:chgData name="Cláudia Saraiva" userId="a83f583e40587d8d" providerId="LiveId" clId="{880B2694-C3F1-4E43-83C8-2800DAB82B25}" dt="2024-12-15T21:09:00.243" v="204" actId="1076"/>
          <ac:spMkLst>
            <pc:docMk/>
            <pc:sldMk cId="1766734210" sldId="258"/>
            <ac:spMk id="16" creationId="{74CF03A6-CF26-DADB-2699-C3745C530640}"/>
          </ac:spMkLst>
        </pc:spChg>
        <pc:spChg chg="add mod">
          <ac:chgData name="Cláudia Saraiva" userId="a83f583e40587d8d" providerId="LiveId" clId="{880B2694-C3F1-4E43-83C8-2800DAB82B25}" dt="2024-12-15T21:09:24.424" v="224" actId="1035"/>
          <ac:spMkLst>
            <pc:docMk/>
            <pc:sldMk cId="1766734210" sldId="258"/>
            <ac:spMk id="17" creationId="{C055562A-5EA8-7C43-DB32-17C1408EBB39}"/>
          </ac:spMkLst>
        </pc:spChg>
        <pc:spChg chg="add mod">
          <ac:chgData name="Cláudia Saraiva" userId="a83f583e40587d8d" providerId="LiveId" clId="{880B2694-C3F1-4E43-83C8-2800DAB82B25}" dt="2024-12-15T21:10:08.879" v="238" actId="1076"/>
          <ac:spMkLst>
            <pc:docMk/>
            <pc:sldMk cId="1766734210" sldId="258"/>
            <ac:spMk id="18" creationId="{D7F35CE6-6BD5-7661-3734-69181F096AD7}"/>
          </ac:spMkLst>
        </pc:spChg>
        <pc:spChg chg="add mod">
          <ac:chgData name="Cláudia Saraiva" userId="a83f583e40587d8d" providerId="LiveId" clId="{880B2694-C3F1-4E43-83C8-2800DAB82B25}" dt="2024-12-15T21:10:08.879" v="238" actId="1076"/>
          <ac:spMkLst>
            <pc:docMk/>
            <pc:sldMk cId="1766734210" sldId="258"/>
            <ac:spMk id="19" creationId="{FB2FFDA6-6DD5-C0D1-BC5F-CB8A6845607C}"/>
          </ac:spMkLst>
        </pc:spChg>
        <pc:spChg chg="add mod">
          <ac:chgData name="Cláudia Saraiva" userId="a83f583e40587d8d" providerId="LiveId" clId="{880B2694-C3F1-4E43-83C8-2800DAB82B25}" dt="2024-12-15T21:10:08.879" v="238" actId="1076"/>
          <ac:spMkLst>
            <pc:docMk/>
            <pc:sldMk cId="1766734210" sldId="258"/>
            <ac:spMk id="20" creationId="{477CC794-8C53-5392-4722-A5AC0CE7FA82}"/>
          </ac:spMkLst>
        </pc:spChg>
        <pc:spChg chg="add mod">
          <ac:chgData name="Cláudia Saraiva" userId="a83f583e40587d8d" providerId="LiveId" clId="{880B2694-C3F1-4E43-83C8-2800DAB82B25}" dt="2024-12-15T21:10:08.879" v="238" actId="1076"/>
          <ac:spMkLst>
            <pc:docMk/>
            <pc:sldMk cId="1766734210" sldId="258"/>
            <ac:spMk id="21" creationId="{E120CB94-25E9-A1E4-E177-B590B3AC5828}"/>
          </ac:spMkLst>
        </pc:spChg>
        <pc:spChg chg="add mod">
          <ac:chgData name="Cláudia Saraiva" userId="a83f583e40587d8d" providerId="LiveId" clId="{880B2694-C3F1-4E43-83C8-2800DAB82B25}" dt="2024-12-15T21:10:08.879" v="238" actId="1076"/>
          <ac:spMkLst>
            <pc:docMk/>
            <pc:sldMk cId="1766734210" sldId="258"/>
            <ac:spMk id="22" creationId="{5E64DD0B-1173-03AF-1DC8-7274B9C96326}"/>
          </ac:spMkLst>
        </pc:spChg>
        <pc:spChg chg="add mod">
          <ac:chgData name="Cláudia Saraiva" userId="a83f583e40587d8d" providerId="LiveId" clId="{880B2694-C3F1-4E43-83C8-2800DAB82B25}" dt="2024-12-15T21:10:08.879" v="238" actId="1076"/>
          <ac:spMkLst>
            <pc:docMk/>
            <pc:sldMk cId="1766734210" sldId="258"/>
            <ac:spMk id="23" creationId="{562DA380-B305-323B-F24A-794318EE1BA4}"/>
          </ac:spMkLst>
        </pc:spChg>
        <pc:spChg chg="add mod">
          <ac:chgData name="Cláudia Saraiva" userId="a83f583e40587d8d" providerId="LiveId" clId="{880B2694-C3F1-4E43-83C8-2800DAB82B25}" dt="2024-12-15T21:09:16.857" v="207" actId="1076"/>
          <ac:spMkLst>
            <pc:docMk/>
            <pc:sldMk cId="1766734210" sldId="258"/>
            <ac:spMk id="24" creationId="{81FD5359-3D18-0BB1-1E38-9C61CEB3B7D9}"/>
          </ac:spMkLst>
        </pc:spChg>
        <pc:spChg chg="add mod">
          <ac:chgData name="Cláudia Saraiva" userId="a83f583e40587d8d" providerId="LiveId" clId="{880B2694-C3F1-4E43-83C8-2800DAB82B25}" dt="2024-12-15T21:09:34.445" v="235" actId="20577"/>
          <ac:spMkLst>
            <pc:docMk/>
            <pc:sldMk cId="1766734210" sldId="258"/>
            <ac:spMk id="25" creationId="{8A25C8A7-C61C-9B51-B95F-59903F5403BD}"/>
          </ac:spMkLst>
        </pc:spChg>
        <pc:spChg chg="add mod">
          <ac:chgData name="Cláudia Saraiva" userId="a83f583e40587d8d" providerId="LiveId" clId="{880B2694-C3F1-4E43-83C8-2800DAB82B25}" dt="2024-12-15T21:09:50.196" v="236" actId="1076"/>
          <ac:spMkLst>
            <pc:docMk/>
            <pc:sldMk cId="1766734210" sldId="258"/>
            <ac:spMk id="26" creationId="{917FDC43-93D0-1978-9FC7-A32E4EB0C576}"/>
          </ac:spMkLst>
        </pc:spChg>
        <pc:spChg chg="add mod">
          <ac:chgData name="Cláudia Saraiva" userId="a83f583e40587d8d" providerId="LiveId" clId="{880B2694-C3F1-4E43-83C8-2800DAB82B25}" dt="2024-12-15T21:10:25.378" v="242" actId="1076"/>
          <ac:spMkLst>
            <pc:docMk/>
            <pc:sldMk cId="1766734210" sldId="258"/>
            <ac:spMk id="27" creationId="{219D75BA-6EC0-F196-091C-E95B2C7CAB5C}"/>
          </ac:spMkLst>
        </pc:spChg>
        <pc:spChg chg="add mod">
          <ac:chgData name="Cláudia Saraiva" userId="a83f583e40587d8d" providerId="LiveId" clId="{880B2694-C3F1-4E43-83C8-2800DAB82B25}" dt="2024-12-15T21:10:25.378" v="242" actId="1076"/>
          <ac:spMkLst>
            <pc:docMk/>
            <pc:sldMk cId="1766734210" sldId="258"/>
            <ac:spMk id="28" creationId="{D13BD050-3477-9C5A-2870-8FDD0333E5DD}"/>
          </ac:spMkLst>
        </pc:spChg>
        <pc:spChg chg="add mod">
          <ac:chgData name="Cláudia Saraiva" userId="a83f583e40587d8d" providerId="LiveId" clId="{880B2694-C3F1-4E43-83C8-2800DAB82B25}" dt="2024-12-15T21:10:25.378" v="242" actId="1076"/>
          <ac:spMkLst>
            <pc:docMk/>
            <pc:sldMk cId="1766734210" sldId="258"/>
            <ac:spMk id="29" creationId="{88084E1C-FDD0-EC72-DFEB-5F3955BCB6FE}"/>
          </ac:spMkLst>
        </pc:spChg>
        <pc:spChg chg="add mod">
          <ac:chgData name="Cláudia Saraiva" userId="a83f583e40587d8d" providerId="LiveId" clId="{880B2694-C3F1-4E43-83C8-2800DAB82B25}" dt="2024-12-15T21:10:25.378" v="242" actId="1076"/>
          <ac:spMkLst>
            <pc:docMk/>
            <pc:sldMk cId="1766734210" sldId="258"/>
            <ac:spMk id="30" creationId="{EB5DC662-9D15-129A-3E53-92ED7A8FC7DE}"/>
          </ac:spMkLst>
        </pc:spChg>
        <pc:spChg chg="add mod">
          <ac:chgData name="Cláudia Saraiva" userId="a83f583e40587d8d" providerId="LiveId" clId="{880B2694-C3F1-4E43-83C8-2800DAB82B25}" dt="2024-12-15T21:10:25.378" v="242" actId="1076"/>
          <ac:spMkLst>
            <pc:docMk/>
            <pc:sldMk cId="1766734210" sldId="258"/>
            <ac:spMk id="31" creationId="{C0B17F6E-90DD-0BCC-2221-20190FABB427}"/>
          </ac:spMkLst>
        </pc:spChg>
        <pc:spChg chg="add mod">
          <ac:chgData name="Cláudia Saraiva" userId="a83f583e40587d8d" providerId="LiveId" clId="{880B2694-C3F1-4E43-83C8-2800DAB82B25}" dt="2024-12-15T21:10:25.378" v="242" actId="1076"/>
          <ac:spMkLst>
            <pc:docMk/>
            <pc:sldMk cId="1766734210" sldId="258"/>
            <ac:spMk id="32" creationId="{9700D1D5-EF24-5951-FA64-9F124ED02772}"/>
          </ac:spMkLst>
        </pc:spChg>
        <pc:picChg chg="mod">
          <ac:chgData name="Cláudia Saraiva" userId="a83f583e40587d8d" providerId="LiveId" clId="{880B2694-C3F1-4E43-83C8-2800DAB82B25}" dt="2024-12-15T23:54:25.407" v="2020" actId="2085"/>
          <ac:picMkLst>
            <pc:docMk/>
            <pc:sldMk cId="1766734210" sldId="258"/>
            <ac:picMk id="2" creationId="{630E9245-D150-D4A5-8875-E62451682A35}"/>
          </ac:picMkLst>
        </pc:picChg>
        <pc:picChg chg="mod modCrop">
          <ac:chgData name="Cláudia Saraiva" userId="a83f583e40587d8d" providerId="LiveId" clId="{880B2694-C3F1-4E43-83C8-2800DAB82B25}" dt="2024-12-15T23:54:29.336" v="2022" actId="2085"/>
          <ac:picMkLst>
            <pc:docMk/>
            <pc:sldMk cId="1766734210" sldId="258"/>
            <ac:picMk id="3" creationId="{D9108D21-F193-68DF-B6D7-F134D5293C48}"/>
          </ac:picMkLst>
        </pc:picChg>
        <pc:picChg chg="mod modCrop">
          <ac:chgData name="Cláudia Saraiva" userId="a83f583e40587d8d" providerId="LiveId" clId="{880B2694-C3F1-4E43-83C8-2800DAB82B25}" dt="2024-12-15T23:54:27.478" v="2021" actId="2085"/>
          <ac:picMkLst>
            <pc:docMk/>
            <pc:sldMk cId="1766734210" sldId="258"/>
            <ac:picMk id="6" creationId="{7F357E92-42F2-F654-38A4-8054C44BC170}"/>
          </ac:picMkLst>
        </pc:picChg>
        <pc:cxnChg chg="add del">
          <ac:chgData name="Cláudia Saraiva" userId="a83f583e40587d8d" providerId="LiveId" clId="{880B2694-C3F1-4E43-83C8-2800DAB82B25}" dt="2024-12-15T21:04:23.471" v="8" actId="478"/>
          <ac:cxnSpMkLst>
            <pc:docMk/>
            <pc:sldMk cId="1766734210" sldId="258"/>
            <ac:cxnSpMk id="8" creationId="{9E866D6B-8EE3-00B2-50AE-28A4E0B19DE0}"/>
          </ac:cxnSpMkLst>
        </pc:cxnChg>
      </pc:sldChg>
      <pc:sldChg chg="addSp delSp modSp new mod">
        <pc:chgData name="Cláudia Saraiva" userId="a83f583e40587d8d" providerId="LiveId" clId="{880B2694-C3F1-4E43-83C8-2800DAB82B25}" dt="2024-12-15T23:48:52.712" v="1970" actId="2085"/>
        <pc:sldMkLst>
          <pc:docMk/>
          <pc:sldMk cId="1041417420" sldId="260"/>
        </pc:sldMkLst>
        <pc:spChg chg="add mod">
          <ac:chgData name="Cláudia Saraiva" userId="a83f583e40587d8d" providerId="LiveId" clId="{880B2694-C3F1-4E43-83C8-2800DAB82B25}" dt="2024-12-15T21:25:24.182" v="551" actId="12789"/>
          <ac:spMkLst>
            <pc:docMk/>
            <pc:sldMk cId="1041417420" sldId="260"/>
            <ac:spMk id="9" creationId="{94436ED5-5904-DB52-7DB6-864D4F6C9F87}"/>
          </ac:spMkLst>
        </pc:spChg>
        <pc:spChg chg="add mod">
          <ac:chgData name="Cláudia Saraiva" userId="a83f583e40587d8d" providerId="LiveId" clId="{880B2694-C3F1-4E43-83C8-2800DAB82B25}" dt="2024-12-15T21:25:24.182" v="551" actId="12789"/>
          <ac:spMkLst>
            <pc:docMk/>
            <pc:sldMk cId="1041417420" sldId="260"/>
            <ac:spMk id="10" creationId="{C3BD90EF-78E9-F3CF-AEB0-A2B8149FD585}"/>
          </ac:spMkLst>
        </pc:spChg>
        <pc:spChg chg="add mod">
          <ac:chgData name="Cláudia Saraiva" userId="a83f583e40587d8d" providerId="LiveId" clId="{880B2694-C3F1-4E43-83C8-2800DAB82B25}" dt="2024-12-15T21:25:24.182" v="551" actId="12789"/>
          <ac:spMkLst>
            <pc:docMk/>
            <pc:sldMk cId="1041417420" sldId="260"/>
            <ac:spMk id="11" creationId="{C071E992-9248-5764-8A42-2E71F9DAAE0D}"/>
          </ac:spMkLst>
        </pc:spChg>
        <pc:spChg chg="add mod">
          <ac:chgData name="Cláudia Saraiva" userId="a83f583e40587d8d" providerId="LiveId" clId="{880B2694-C3F1-4E43-83C8-2800DAB82B25}" dt="2024-12-15T21:25:24.182" v="551" actId="12789"/>
          <ac:spMkLst>
            <pc:docMk/>
            <pc:sldMk cId="1041417420" sldId="260"/>
            <ac:spMk id="16" creationId="{6BAF70DA-C22A-3EF9-D2A6-07CCC92CC1F1}"/>
          </ac:spMkLst>
        </pc:spChg>
        <pc:spChg chg="add mod">
          <ac:chgData name="Cláudia Saraiva" userId="a83f583e40587d8d" providerId="LiveId" clId="{880B2694-C3F1-4E43-83C8-2800DAB82B25}" dt="2024-12-15T21:19:16.663" v="303"/>
          <ac:spMkLst>
            <pc:docMk/>
            <pc:sldMk cId="1041417420" sldId="260"/>
            <ac:spMk id="17" creationId="{C785DC29-13B4-4EA2-B793-A7320F7E7BAF}"/>
          </ac:spMkLst>
        </pc:spChg>
        <pc:spChg chg="add mod">
          <ac:chgData name="Cláudia Saraiva" userId="a83f583e40587d8d" providerId="LiveId" clId="{880B2694-C3F1-4E43-83C8-2800DAB82B25}" dt="2024-12-15T21:19:16.663" v="303"/>
          <ac:spMkLst>
            <pc:docMk/>
            <pc:sldMk cId="1041417420" sldId="260"/>
            <ac:spMk id="18" creationId="{67696F23-A168-E06E-C06C-A85462A9F1DA}"/>
          </ac:spMkLst>
        </pc:spChg>
        <pc:spChg chg="add mod">
          <ac:chgData name="Cláudia Saraiva" userId="a83f583e40587d8d" providerId="LiveId" clId="{880B2694-C3F1-4E43-83C8-2800DAB82B25}" dt="2024-12-15T21:19:16.663" v="303"/>
          <ac:spMkLst>
            <pc:docMk/>
            <pc:sldMk cId="1041417420" sldId="260"/>
            <ac:spMk id="19" creationId="{23D23FF9-107A-15D1-34DA-59F8A7165D16}"/>
          </ac:spMkLst>
        </pc:spChg>
        <pc:spChg chg="add mod">
          <ac:chgData name="Cláudia Saraiva" userId="a83f583e40587d8d" providerId="LiveId" clId="{880B2694-C3F1-4E43-83C8-2800DAB82B25}" dt="2024-12-15T21:19:16.663" v="303"/>
          <ac:spMkLst>
            <pc:docMk/>
            <pc:sldMk cId="1041417420" sldId="260"/>
            <ac:spMk id="23" creationId="{3EAA7779-1BE9-943C-B5EE-C5956C53E147}"/>
          </ac:spMkLst>
        </pc:spChg>
        <pc:spChg chg="add mod">
          <ac:chgData name="Cláudia Saraiva" userId="a83f583e40587d8d" providerId="LiveId" clId="{880B2694-C3F1-4E43-83C8-2800DAB82B25}" dt="2024-12-15T21:19:24.984" v="306"/>
          <ac:spMkLst>
            <pc:docMk/>
            <pc:sldMk cId="1041417420" sldId="260"/>
            <ac:spMk id="24" creationId="{5FF89E58-91D9-8037-4929-45C14292038A}"/>
          </ac:spMkLst>
        </pc:spChg>
        <pc:spChg chg="add mod">
          <ac:chgData name="Cláudia Saraiva" userId="a83f583e40587d8d" providerId="LiveId" clId="{880B2694-C3F1-4E43-83C8-2800DAB82B25}" dt="2024-12-15T21:19:24.984" v="306"/>
          <ac:spMkLst>
            <pc:docMk/>
            <pc:sldMk cId="1041417420" sldId="260"/>
            <ac:spMk id="25" creationId="{B393572F-ABE5-E2E8-40E4-0CB673316EB2}"/>
          </ac:spMkLst>
        </pc:spChg>
        <pc:spChg chg="add mod">
          <ac:chgData name="Cláudia Saraiva" userId="a83f583e40587d8d" providerId="LiveId" clId="{880B2694-C3F1-4E43-83C8-2800DAB82B25}" dt="2024-12-15T21:19:24.984" v="306"/>
          <ac:spMkLst>
            <pc:docMk/>
            <pc:sldMk cId="1041417420" sldId="260"/>
            <ac:spMk id="26" creationId="{A68E5B16-6002-E981-F09A-44DF69B44B5E}"/>
          </ac:spMkLst>
        </pc:spChg>
        <pc:spChg chg="add mod">
          <ac:chgData name="Cláudia Saraiva" userId="a83f583e40587d8d" providerId="LiveId" clId="{880B2694-C3F1-4E43-83C8-2800DAB82B25}" dt="2024-12-15T21:19:24.984" v="306"/>
          <ac:spMkLst>
            <pc:docMk/>
            <pc:sldMk cId="1041417420" sldId="260"/>
            <ac:spMk id="30" creationId="{008CDE51-3734-45F9-2999-8181D98F7595}"/>
          </ac:spMkLst>
        </pc:spChg>
        <pc:spChg chg="add mod">
          <ac:chgData name="Cláudia Saraiva" userId="a83f583e40587d8d" providerId="LiveId" clId="{880B2694-C3F1-4E43-83C8-2800DAB82B25}" dt="2024-12-15T21:27:18.443" v="559" actId="1076"/>
          <ac:spMkLst>
            <pc:docMk/>
            <pc:sldMk cId="1041417420" sldId="260"/>
            <ac:spMk id="31" creationId="{AD53B5AD-0BCB-4CC2-7C63-A153A6B8AD7B}"/>
          </ac:spMkLst>
        </pc:spChg>
        <pc:spChg chg="add mod">
          <ac:chgData name="Cláudia Saraiva" userId="a83f583e40587d8d" providerId="LiveId" clId="{880B2694-C3F1-4E43-83C8-2800DAB82B25}" dt="2024-12-15T21:27:18.443" v="559" actId="1076"/>
          <ac:spMkLst>
            <pc:docMk/>
            <pc:sldMk cId="1041417420" sldId="260"/>
            <ac:spMk id="32" creationId="{E5586482-A335-E4DE-A45A-FF051D51EDD3}"/>
          </ac:spMkLst>
        </pc:spChg>
        <pc:spChg chg="add mod">
          <ac:chgData name="Cláudia Saraiva" userId="a83f583e40587d8d" providerId="LiveId" clId="{880B2694-C3F1-4E43-83C8-2800DAB82B25}" dt="2024-12-15T21:27:18.443" v="559" actId="1076"/>
          <ac:spMkLst>
            <pc:docMk/>
            <pc:sldMk cId="1041417420" sldId="260"/>
            <ac:spMk id="33" creationId="{49986498-45D2-77D0-50F5-1D722CA489D8}"/>
          </ac:spMkLst>
        </pc:spChg>
        <pc:spChg chg="add mod">
          <ac:chgData name="Cláudia Saraiva" userId="a83f583e40587d8d" providerId="LiveId" clId="{880B2694-C3F1-4E43-83C8-2800DAB82B25}" dt="2024-12-15T21:27:18.443" v="559" actId="1076"/>
          <ac:spMkLst>
            <pc:docMk/>
            <pc:sldMk cId="1041417420" sldId="260"/>
            <ac:spMk id="37" creationId="{1C80769C-875A-29A7-6A49-A2E6B972056E}"/>
          </ac:spMkLst>
        </pc:spChg>
        <pc:spChg chg="add mod">
          <ac:chgData name="Cláudia Saraiva" userId="a83f583e40587d8d" providerId="LiveId" clId="{880B2694-C3F1-4E43-83C8-2800DAB82B25}" dt="2024-12-15T21:20:47.398" v="497" actId="1037"/>
          <ac:spMkLst>
            <pc:docMk/>
            <pc:sldMk cId="1041417420" sldId="260"/>
            <ac:spMk id="38" creationId="{122AE94C-6EC0-1626-A42A-5DACC1F20817}"/>
          </ac:spMkLst>
        </pc:spChg>
        <pc:spChg chg="add mod">
          <ac:chgData name="Cláudia Saraiva" userId="a83f583e40587d8d" providerId="LiveId" clId="{880B2694-C3F1-4E43-83C8-2800DAB82B25}" dt="2024-12-15T21:20:47.398" v="497" actId="1037"/>
          <ac:spMkLst>
            <pc:docMk/>
            <pc:sldMk cId="1041417420" sldId="260"/>
            <ac:spMk id="39" creationId="{3869FEC3-DE07-C49B-E205-7DB90885505A}"/>
          </ac:spMkLst>
        </pc:spChg>
        <pc:spChg chg="add mod">
          <ac:chgData name="Cláudia Saraiva" userId="a83f583e40587d8d" providerId="LiveId" clId="{880B2694-C3F1-4E43-83C8-2800DAB82B25}" dt="2024-12-15T21:27:18.443" v="559" actId="1076"/>
          <ac:spMkLst>
            <pc:docMk/>
            <pc:sldMk cId="1041417420" sldId="260"/>
            <ac:spMk id="40" creationId="{43FBB94D-FA98-8363-821D-6B813AE5E22C}"/>
          </ac:spMkLst>
        </pc:spChg>
        <pc:picChg chg="add del mod modCrop">
          <ac:chgData name="Cláudia Saraiva" userId="a83f583e40587d8d" providerId="LiveId" clId="{880B2694-C3F1-4E43-83C8-2800DAB82B25}" dt="2024-12-15T21:14:31.727" v="256" actId="478"/>
          <ac:picMkLst>
            <pc:docMk/>
            <pc:sldMk cId="1041417420" sldId="260"/>
            <ac:picMk id="2" creationId="{4C92EFB3-96ED-A6D6-A327-0DE0AC591022}"/>
          </ac:picMkLst>
        </pc:picChg>
        <pc:picChg chg="add del mod modCrop">
          <ac:chgData name="Cláudia Saraiva" userId="a83f583e40587d8d" providerId="LiveId" clId="{880B2694-C3F1-4E43-83C8-2800DAB82B25}" dt="2024-12-15T21:14:21.026" v="252" actId="478"/>
          <ac:picMkLst>
            <pc:docMk/>
            <pc:sldMk cId="1041417420" sldId="260"/>
            <ac:picMk id="3" creationId="{EE5E081C-B843-8B73-C237-7BEBABF065D7}"/>
          </ac:picMkLst>
        </pc:picChg>
        <pc:picChg chg="add del mod modCrop">
          <ac:chgData name="Cláudia Saraiva" userId="a83f583e40587d8d" providerId="LiveId" clId="{880B2694-C3F1-4E43-83C8-2800DAB82B25}" dt="2024-12-15T21:14:27.077" v="254" actId="478"/>
          <ac:picMkLst>
            <pc:docMk/>
            <pc:sldMk cId="1041417420" sldId="260"/>
            <ac:picMk id="4" creationId="{D088999A-6E34-B3ED-8B99-83A33C443391}"/>
          </ac:picMkLst>
        </pc:picChg>
        <pc:picChg chg="add mod modCrop">
          <ac:chgData name="Cláudia Saraiva" userId="a83f583e40587d8d" providerId="LiveId" clId="{880B2694-C3F1-4E43-83C8-2800DAB82B25}" dt="2024-12-15T23:48:52.712" v="1970" actId="2085"/>
          <ac:picMkLst>
            <pc:docMk/>
            <pc:sldMk cId="1041417420" sldId="260"/>
            <ac:picMk id="6" creationId="{58E0CC70-DFD6-8CAA-7AF9-B38828C446FD}"/>
          </ac:picMkLst>
        </pc:picChg>
        <pc:picChg chg="add mod modCrop">
          <ac:chgData name="Cláudia Saraiva" userId="a83f583e40587d8d" providerId="LiveId" clId="{880B2694-C3F1-4E43-83C8-2800DAB82B25}" dt="2024-12-15T23:48:50.078" v="1969" actId="2085"/>
          <ac:picMkLst>
            <pc:docMk/>
            <pc:sldMk cId="1041417420" sldId="260"/>
            <ac:picMk id="8" creationId="{8BC3AD9B-AC1B-DA47-C8C1-62A4F87CF5A6}"/>
          </ac:picMkLst>
        </pc:picChg>
        <pc:cxnChg chg="add mod">
          <ac:chgData name="Cláudia Saraiva" userId="a83f583e40587d8d" providerId="LiveId" clId="{880B2694-C3F1-4E43-83C8-2800DAB82B25}" dt="2024-12-15T21:25:33.932" v="555" actId="1035"/>
          <ac:cxnSpMkLst>
            <pc:docMk/>
            <pc:sldMk cId="1041417420" sldId="260"/>
            <ac:cxnSpMk id="13" creationId="{A8140A5F-6327-A9B0-06DD-82832589F0BF}"/>
          </ac:cxnSpMkLst>
        </pc:cxnChg>
        <pc:cxnChg chg="add mod">
          <ac:chgData name="Cláudia Saraiva" userId="a83f583e40587d8d" providerId="LiveId" clId="{880B2694-C3F1-4E43-83C8-2800DAB82B25}" dt="2024-12-15T21:25:33.932" v="555" actId="1035"/>
          <ac:cxnSpMkLst>
            <pc:docMk/>
            <pc:sldMk cId="1041417420" sldId="260"/>
            <ac:cxnSpMk id="14" creationId="{E111D196-327A-7956-5751-E15C748C986D}"/>
          </ac:cxnSpMkLst>
        </pc:cxnChg>
        <pc:cxnChg chg="add mod">
          <ac:chgData name="Cláudia Saraiva" userId="a83f583e40587d8d" providerId="LiveId" clId="{880B2694-C3F1-4E43-83C8-2800DAB82B25}" dt="2024-12-15T21:25:33.932" v="555" actId="1035"/>
          <ac:cxnSpMkLst>
            <pc:docMk/>
            <pc:sldMk cId="1041417420" sldId="260"/>
            <ac:cxnSpMk id="15" creationId="{C892DA58-2E1B-FB3B-7FB3-54308DE6B8F0}"/>
          </ac:cxnSpMkLst>
        </pc:cxnChg>
        <pc:cxnChg chg="add mod">
          <ac:chgData name="Cláudia Saraiva" userId="a83f583e40587d8d" providerId="LiveId" clId="{880B2694-C3F1-4E43-83C8-2800DAB82B25}" dt="2024-12-15T21:19:16.663" v="303"/>
          <ac:cxnSpMkLst>
            <pc:docMk/>
            <pc:sldMk cId="1041417420" sldId="260"/>
            <ac:cxnSpMk id="20" creationId="{5247C55E-EEE6-FE5F-C663-CEF740F037FE}"/>
          </ac:cxnSpMkLst>
        </pc:cxnChg>
        <pc:cxnChg chg="add mod">
          <ac:chgData name="Cláudia Saraiva" userId="a83f583e40587d8d" providerId="LiveId" clId="{880B2694-C3F1-4E43-83C8-2800DAB82B25}" dt="2024-12-15T21:19:16.663" v="303"/>
          <ac:cxnSpMkLst>
            <pc:docMk/>
            <pc:sldMk cId="1041417420" sldId="260"/>
            <ac:cxnSpMk id="21" creationId="{1881556C-49EC-D51E-39BE-32BA98EEE817}"/>
          </ac:cxnSpMkLst>
        </pc:cxnChg>
        <pc:cxnChg chg="add mod">
          <ac:chgData name="Cláudia Saraiva" userId="a83f583e40587d8d" providerId="LiveId" clId="{880B2694-C3F1-4E43-83C8-2800DAB82B25}" dt="2024-12-15T21:19:16.663" v="303"/>
          <ac:cxnSpMkLst>
            <pc:docMk/>
            <pc:sldMk cId="1041417420" sldId="260"/>
            <ac:cxnSpMk id="22" creationId="{C1D9B025-C118-FFD1-A716-D90BF2B7C732}"/>
          </ac:cxnSpMkLst>
        </pc:cxnChg>
        <pc:cxnChg chg="add mod">
          <ac:chgData name="Cláudia Saraiva" userId="a83f583e40587d8d" providerId="LiveId" clId="{880B2694-C3F1-4E43-83C8-2800DAB82B25}" dt="2024-12-15T21:19:24.984" v="306"/>
          <ac:cxnSpMkLst>
            <pc:docMk/>
            <pc:sldMk cId="1041417420" sldId="260"/>
            <ac:cxnSpMk id="27" creationId="{A9142745-D221-8064-E393-F23D207B2A93}"/>
          </ac:cxnSpMkLst>
        </pc:cxnChg>
        <pc:cxnChg chg="add mod">
          <ac:chgData name="Cláudia Saraiva" userId="a83f583e40587d8d" providerId="LiveId" clId="{880B2694-C3F1-4E43-83C8-2800DAB82B25}" dt="2024-12-15T21:19:24.984" v="306"/>
          <ac:cxnSpMkLst>
            <pc:docMk/>
            <pc:sldMk cId="1041417420" sldId="260"/>
            <ac:cxnSpMk id="28" creationId="{6B414E15-E4EF-CA58-596F-E0A65ADC538E}"/>
          </ac:cxnSpMkLst>
        </pc:cxnChg>
        <pc:cxnChg chg="add mod">
          <ac:chgData name="Cláudia Saraiva" userId="a83f583e40587d8d" providerId="LiveId" clId="{880B2694-C3F1-4E43-83C8-2800DAB82B25}" dt="2024-12-15T21:19:24.984" v="306"/>
          <ac:cxnSpMkLst>
            <pc:docMk/>
            <pc:sldMk cId="1041417420" sldId="260"/>
            <ac:cxnSpMk id="29" creationId="{A48009FD-FBF1-1CF4-E9F6-09EB30A28DFC}"/>
          </ac:cxnSpMkLst>
        </pc:cxnChg>
        <pc:cxnChg chg="add mod">
          <ac:chgData name="Cláudia Saraiva" userId="a83f583e40587d8d" providerId="LiveId" clId="{880B2694-C3F1-4E43-83C8-2800DAB82B25}" dt="2024-12-15T21:27:18.443" v="559" actId="1076"/>
          <ac:cxnSpMkLst>
            <pc:docMk/>
            <pc:sldMk cId="1041417420" sldId="260"/>
            <ac:cxnSpMk id="34" creationId="{BEB7BF8C-48AD-0674-1F64-F092A9D46B44}"/>
          </ac:cxnSpMkLst>
        </pc:cxnChg>
        <pc:cxnChg chg="add mod">
          <ac:chgData name="Cláudia Saraiva" userId="a83f583e40587d8d" providerId="LiveId" clId="{880B2694-C3F1-4E43-83C8-2800DAB82B25}" dt="2024-12-15T21:27:18.443" v="559" actId="1076"/>
          <ac:cxnSpMkLst>
            <pc:docMk/>
            <pc:sldMk cId="1041417420" sldId="260"/>
            <ac:cxnSpMk id="35" creationId="{E10F09E7-8B36-722B-95C2-B40E3D7AF393}"/>
          </ac:cxnSpMkLst>
        </pc:cxnChg>
        <pc:cxnChg chg="add mod">
          <ac:chgData name="Cláudia Saraiva" userId="a83f583e40587d8d" providerId="LiveId" clId="{880B2694-C3F1-4E43-83C8-2800DAB82B25}" dt="2024-12-15T21:27:18.443" v="559" actId="1076"/>
          <ac:cxnSpMkLst>
            <pc:docMk/>
            <pc:sldMk cId="1041417420" sldId="260"/>
            <ac:cxnSpMk id="36" creationId="{38A0F95F-A06B-0150-DC8E-744CD15E58ED}"/>
          </ac:cxnSpMkLst>
        </pc:cxnChg>
      </pc:sldChg>
      <pc:sldChg chg="addSp delSp modSp new mod">
        <pc:chgData name="Cláudia Saraiva" userId="a83f583e40587d8d" providerId="LiveId" clId="{880B2694-C3F1-4E43-83C8-2800DAB82B25}" dt="2024-12-15T21:45:08.263" v="901" actId="1037"/>
        <pc:sldMkLst>
          <pc:docMk/>
          <pc:sldMk cId="3420520928" sldId="261"/>
        </pc:sldMkLst>
        <pc:spChg chg="add mod">
          <ac:chgData name="Cláudia Saraiva" userId="a83f583e40587d8d" providerId="LiveId" clId="{880B2694-C3F1-4E43-83C8-2800DAB82B25}" dt="2024-12-15T21:42:53.358" v="811" actId="1076"/>
          <ac:spMkLst>
            <pc:docMk/>
            <pc:sldMk cId="3420520928" sldId="261"/>
            <ac:spMk id="8" creationId="{EF6DD732-2EB3-AA7F-646A-C971F99ED73D}"/>
          </ac:spMkLst>
        </pc:spChg>
        <pc:spChg chg="add mod">
          <ac:chgData name="Cláudia Saraiva" userId="a83f583e40587d8d" providerId="LiveId" clId="{880B2694-C3F1-4E43-83C8-2800DAB82B25}" dt="2024-12-15T21:42:53.358" v="811" actId="1076"/>
          <ac:spMkLst>
            <pc:docMk/>
            <pc:sldMk cId="3420520928" sldId="261"/>
            <ac:spMk id="9" creationId="{D4ECB362-92DA-C8BA-665A-688CF7A21901}"/>
          </ac:spMkLst>
        </pc:spChg>
        <pc:spChg chg="add mod">
          <ac:chgData name="Cláudia Saraiva" userId="a83f583e40587d8d" providerId="LiveId" clId="{880B2694-C3F1-4E43-83C8-2800DAB82B25}" dt="2024-12-15T21:42:53.358" v="811" actId="1076"/>
          <ac:spMkLst>
            <pc:docMk/>
            <pc:sldMk cId="3420520928" sldId="261"/>
            <ac:spMk id="10" creationId="{1D49CA6A-1377-44CA-8B31-A63B9B4822E5}"/>
          </ac:spMkLst>
        </pc:spChg>
        <pc:spChg chg="add mod">
          <ac:chgData name="Cláudia Saraiva" userId="a83f583e40587d8d" providerId="LiveId" clId="{880B2694-C3F1-4E43-83C8-2800DAB82B25}" dt="2024-12-15T21:42:53.358" v="811" actId="1076"/>
          <ac:spMkLst>
            <pc:docMk/>
            <pc:sldMk cId="3420520928" sldId="261"/>
            <ac:spMk id="11" creationId="{CA23D94C-6BDA-B76D-DDD0-B727218E3A88}"/>
          </ac:spMkLst>
        </pc:spChg>
        <pc:spChg chg="add mod">
          <ac:chgData name="Cláudia Saraiva" userId="a83f583e40587d8d" providerId="LiveId" clId="{880B2694-C3F1-4E43-83C8-2800DAB82B25}" dt="2024-12-15T21:42:53.358" v="811" actId="1076"/>
          <ac:spMkLst>
            <pc:docMk/>
            <pc:sldMk cId="3420520928" sldId="261"/>
            <ac:spMk id="12" creationId="{4A04CD41-73CB-478A-9BB2-70802D1412AF}"/>
          </ac:spMkLst>
        </pc:spChg>
        <pc:spChg chg="add mod">
          <ac:chgData name="Cláudia Saraiva" userId="a83f583e40587d8d" providerId="LiveId" clId="{880B2694-C3F1-4E43-83C8-2800DAB82B25}" dt="2024-12-15T21:42:53.358" v="811" actId="1076"/>
          <ac:spMkLst>
            <pc:docMk/>
            <pc:sldMk cId="3420520928" sldId="261"/>
            <ac:spMk id="13" creationId="{1FE6C8B6-24F2-2D91-E79F-1E1CACCE91E2}"/>
          </ac:spMkLst>
        </pc:spChg>
        <pc:spChg chg="add mod">
          <ac:chgData name="Cláudia Saraiva" userId="a83f583e40587d8d" providerId="LiveId" clId="{880B2694-C3F1-4E43-83C8-2800DAB82B25}" dt="2024-12-15T21:44:00.729" v="820"/>
          <ac:spMkLst>
            <pc:docMk/>
            <pc:sldMk cId="3420520928" sldId="261"/>
            <ac:spMk id="14" creationId="{1EEFEEF4-FAA1-BA0F-4259-7ADE242AAA56}"/>
          </ac:spMkLst>
        </pc:spChg>
        <pc:spChg chg="add del mod">
          <ac:chgData name="Cláudia Saraiva" userId="a83f583e40587d8d" providerId="LiveId" clId="{880B2694-C3F1-4E43-83C8-2800DAB82B25}" dt="2024-12-15T21:43:19.307" v="817" actId="478"/>
          <ac:spMkLst>
            <pc:docMk/>
            <pc:sldMk cId="3420520928" sldId="261"/>
            <ac:spMk id="15" creationId="{A640CEF3-8A29-3722-69EC-FB2CFA0DCEEB}"/>
          </ac:spMkLst>
        </pc:spChg>
        <pc:spChg chg="add mod">
          <ac:chgData name="Cláudia Saraiva" userId="a83f583e40587d8d" providerId="LiveId" clId="{880B2694-C3F1-4E43-83C8-2800DAB82B25}" dt="2024-12-15T21:44:34.603" v="850" actId="1038"/>
          <ac:spMkLst>
            <pc:docMk/>
            <pc:sldMk cId="3420520928" sldId="261"/>
            <ac:spMk id="16" creationId="{C7F3CA5F-337E-AA52-708E-975EB76BA65B}"/>
          </ac:spMkLst>
        </pc:spChg>
        <pc:spChg chg="add mod">
          <ac:chgData name="Cláudia Saraiva" userId="a83f583e40587d8d" providerId="LiveId" clId="{880B2694-C3F1-4E43-83C8-2800DAB82B25}" dt="2024-12-15T21:45:02.286" v="885" actId="1037"/>
          <ac:spMkLst>
            <pc:docMk/>
            <pc:sldMk cId="3420520928" sldId="261"/>
            <ac:spMk id="17" creationId="{F53104C8-C139-6E74-A6CC-6DF7B518A12D}"/>
          </ac:spMkLst>
        </pc:spChg>
        <pc:spChg chg="add mod">
          <ac:chgData name="Cláudia Saraiva" userId="a83f583e40587d8d" providerId="LiveId" clId="{880B2694-C3F1-4E43-83C8-2800DAB82B25}" dt="2024-12-15T21:45:08.263" v="901" actId="1037"/>
          <ac:spMkLst>
            <pc:docMk/>
            <pc:sldMk cId="3420520928" sldId="261"/>
            <ac:spMk id="18" creationId="{92254FFD-C989-3713-066A-E48878739A35}"/>
          </ac:spMkLst>
        </pc:spChg>
        <pc:spChg chg="add mod">
          <ac:chgData name="Cláudia Saraiva" userId="a83f583e40587d8d" providerId="LiveId" clId="{880B2694-C3F1-4E43-83C8-2800DAB82B25}" dt="2024-12-15T21:44:40.093" v="855" actId="1037"/>
          <ac:spMkLst>
            <pc:docMk/>
            <pc:sldMk cId="3420520928" sldId="261"/>
            <ac:spMk id="19" creationId="{85547DBF-1A97-7B2C-1E3A-B4D962A1FB7C}"/>
          </ac:spMkLst>
        </pc:spChg>
        <pc:spChg chg="add mod">
          <ac:chgData name="Cláudia Saraiva" userId="a83f583e40587d8d" providerId="LiveId" clId="{880B2694-C3F1-4E43-83C8-2800DAB82B25}" dt="2024-12-15T21:44:56.345" v="870" actId="555"/>
          <ac:spMkLst>
            <pc:docMk/>
            <pc:sldMk cId="3420520928" sldId="261"/>
            <ac:spMk id="20" creationId="{ABDA8102-B9F3-6BA5-D422-8F8B29CBE908}"/>
          </ac:spMkLst>
        </pc:spChg>
        <pc:picChg chg="add mod modCrop">
          <ac:chgData name="Cláudia Saraiva" userId="a83f583e40587d8d" providerId="LiveId" clId="{880B2694-C3F1-4E43-83C8-2800DAB82B25}" dt="2024-12-15T21:42:53.358" v="811" actId="1076"/>
          <ac:picMkLst>
            <pc:docMk/>
            <pc:sldMk cId="3420520928" sldId="261"/>
            <ac:picMk id="3" creationId="{BBED9A21-921F-D6C5-42FD-3D9D4E9C8727}"/>
          </ac:picMkLst>
        </pc:picChg>
        <pc:picChg chg="add mod modCrop">
          <ac:chgData name="Cláudia Saraiva" userId="a83f583e40587d8d" providerId="LiveId" clId="{880B2694-C3F1-4E43-83C8-2800DAB82B25}" dt="2024-12-15T21:43:41.988" v="818" actId="1076"/>
          <ac:picMkLst>
            <pc:docMk/>
            <pc:sldMk cId="3420520928" sldId="261"/>
            <ac:picMk id="5" creationId="{AFEB0EAB-D673-8EC3-2FF7-F171A65539D4}"/>
          </ac:picMkLst>
        </pc:picChg>
        <pc:picChg chg="add del mod">
          <ac:chgData name="Cláudia Saraiva" userId="a83f583e40587d8d" providerId="LiveId" clId="{880B2694-C3F1-4E43-83C8-2800DAB82B25}" dt="2024-12-15T21:38:44.888" v="578" actId="478"/>
          <ac:picMkLst>
            <pc:docMk/>
            <pc:sldMk cId="3420520928" sldId="261"/>
            <ac:picMk id="7" creationId="{E813D578-18A0-6989-75AD-02EC03427B33}"/>
          </ac:picMkLst>
        </pc:picChg>
      </pc:sldChg>
      <pc:sldChg chg="addSp delSp modSp new mod">
        <pc:chgData name="Cláudia Saraiva" userId="a83f583e40587d8d" providerId="LiveId" clId="{880B2694-C3F1-4E43-83C8-2800DAB82B25}" dt="2024-12-15T21:55:24.512" v="972" actId="732"/>
        <pc:sldMkLst>
          <pc:docMk/>
          <pc:sldMk cId="907266864" sldId="262"/>
        </pc:sldMkLst>
        <pc:spChg chg="add mod">
          <ac:chgData name="Cláudia Saraiva" userId="a83f583e40587d8d" providerId="LiveId" clId="{880B2694-C3F1-4E43-83C8-2800DAB82B25}" dt="2024-12-15T21:53:59.811" v="958" actId="1076"/>
          <ac:spMkLst>
            <pc:docMk/>
            <pc:sldMk cId="907266864" sldId="262"/>
            <ac:spMk id="9" creationId="{EFA7685A-2CDC-93B9-A546-9A232D6FCD6A}"/>
          </ac:spMkLst>
        </pc:spChg>
        <pc:spChg chg="add mod">
          <ac:chgData name="Cláudia Saraiva" userId="a83f583e40587d8d" providerId="LiveId" clId="{880B2694-C3F1-4E43-83C8-2800DAB82B25}" dt="2024-12-15T21:53:59.811" v="958" actId="1076"/>
          <ac:spMkLst>
            <pc:docMk/>
            <pc:sldMk cId="907266864" sldId="262"/>
            <ac:spMk id="10" creationId="{11D95D8D-AEFA-2B74-BB7F-A07DE5190049}"/>
          </ac:spMkLst>
        </pc:spChg>
        <pc:spChg chg="add mod">
          <ac:chgData name="Cláudia Saraiva" userId="a83f583e40587d8d" providerId="LiveId" clId="{880B2694-C3F1-4E43-83C8-2800DAB82B25}" dt="2024-12-15T21:53:34.616" v="953" actId="1076"/>
          <ac:spMkLst>
            <pc:docMk/>
            <pc:sldMk cId="907266864" sldId="262"/>
            <ac:spMk id="13" creationId="{94AC9171-F6E7-8C64-85AC-9E89F361EA20}"/>
          </ac:spMkLst>
        </pc:spChg>
        <pc:spChg chg="add mod">
          <ac:chgData name="Cláudia Saraiva" userId="a83f583e40587d8d" providerId="LiveId" clId="{880B2694-C3F1-4E43-83C8-2800DAB82B25}" dt="2024-12-15T21:53:34.616" v="953" actId="1076"/>
          <ac:spMkLst>
            <pc:docMk/>
            <pc:sldMk cId="907266864" sldId="262"/>
            <ac:spMk id="14" creationId="{5FCE1572-766C-5976-4890-113CCD5EE480}"/>
          </ac:spMkLst>
        </pc:spChg>
        <pc:spChg chg="add mod">
          <ac:chgData name="Cláudia Saraiva" userId="a83f583e40587d8d" providerId="LiveId" clId="{880B2694-C3F1-4E43-83C8-2800DAB82B25}" dt="2024-12-15T21:54:24.691" v="960" actId="1076"/>
          <ac:spMkLst>
            <pc:docMk/>
            <pc:sldMk cId="907266864" sldId="262"/>
            <ac:spMk id="15" creationId="{B469AB98-5428-8A57-89CE-ED2AC2FDCD63}"/>
          </ac:spMkLst>
        </pc:spChg>
        <pc:spChg chg="add del mod">
          <ac:chgData name="Cláudia Saraiva" userId="a83f583e40587d8d" providerId="LiveId" clId="{880B2694-C3F1-4E43-83C8-2800DAB82B25}" dt="2024-12-15T21:54:33.671" v="964" actId="478"/>
          <ac:spMkLst>
            <pc:docMk/>
            <pc:sldMk cId="907266864" sldId="262"/>
            <ac:spMk id="16" creationId="{580CE17F-0B40-57FB-0F4C-5B8B18C7F01A}"/>
          </ac:spMkLst>
        </pc:spChg>
        <pc:spChg chg="add mod">
          <ac:chgData name="Cláudia Saraiva" userId="a83f583e40587d8d" providerId="LiveId" clId="{880B2694-C3F1-4E43-83C8-2800DAB82B25}" dt="2024-12-15T21:54:47.801" v="970" actId="1035"/>
          <ac:spMkLst>
            <pc:docMk/>
            <pc:sldMk cId="907266864" sldId="262"/>
            <ac:spMk id="17" creationId="{E3B26175-5133-4A6C-CD94-721029D15E27}"/>
          </ac:spMkLst>
        </pc:spChg>
        <pc:picChg chg="add mod modCrop">
          <ac:chgData name="Cláudia Saraiva" userId="a83f583e40587d8d" providerId="LiveId" clId="{880B2694-C3F1-4E43-83C8-2800DAB82B25}" dt="2024-12-15T21:55:24.512" v="972" actId="732"/>
          <ac:picMkLst>
            <pc:docMk/>
            <pc:sldMk cId="907266864" sldId="262"/>
            <ac:picMk id="3" creationId="{DD85EBEF-E0EA-E9AF-022E-5E98C3FA2089}"/>
          </ac:picMkLst>
        </pc:picChg>
        <pc:picChg chg="add mod modCrop">
          <ac:chgData name="Cláudia Saraiva" userId="a83f583e40587d8d" providerId="LiveId" clId="{880B2694-C3F1-4E43-83C8-2800DAB82B25}" dt="2024-12-15T21:55:19.444" v="971" actId="732"/>
          <ac:picMkLst>
            <pc:docMk/>
            <pc:sldMk cId="907266864" sldId="262"/>
            <ac:picMk id="5" creationId="{1B6AC1D4-8FAB-74C1-D3D7-BE9E45ECFB5F}"/>
          </ac:picMkLst>
        </pc:picChg>
        <pc:cxnChg chg="add mod">
          <ac:chgData name="Cláudia Saraiva" userId="a83f583e40587d8d" providerId="LiveId" clId="{880B2694-C3F1-4E43-83C8-2800DAB82B25}" dt="2024-12-15T21:53:59.811" v="958" actId="1076"/>
          <ac:cxnSpMkLst>
            <pc:docMk/>
            <pc:sldMk cId="907266864" sldId="262"/>
            <ac:cxnSpMk id="6" creationId="{B2ABF9DA-C5A4-1AD3-1664-58622EBB1C6E}"/>
          </ac:cxnSpMkLst>
        </pc:cxnChg>
        <pc:cxnChg chg="add mod">
          <ac:chgData name="Cláudia Saraiva" userId="a83f583e40587d8d" providerId="LiveId" clId="{880B2694-C3F1-4E43-83C8-2800DAB82B25}" dt="2024-12-15T21:53:59.811" v="958" actId="1076"/>
          <ac:cxnSpMkLst>
            <pc:docMk/>
            <pc:sldMk cId="907266864" sldId="262"/>
            <ac:cxnSpMk id="8" creationId="{FA060D5A-D11D-81CE-7226-E192BCEEFBCA}"/>
          </ac:cxnSpMkLst>
        </pc:cxnChg>
        <pc:cxnChg chg="add mod">
          <ac:chgData name="Cláudia Saraiva" userId="a83f583e40587d8d" providerId="LiveId" clId="{880B2694-C3F1-4E43-83C8-2800DAB82B25}" dt="2024-12-15T21:53:34.616" v="953" actId="1076"/>
          <ac:cxnSpMkLst>
            <pc:docMk/>
            <pc:sldMk cId="907266864" sldId="262"/>
            <ac:cxnSpMk id="11" creationId="{DDC827C5-D5E9-06C3-DCB2-72BF6DC7C2EF}"/>
          </ac:cxnSpMkLst>
        </pc:cxnChg>
        <pc:cxnChg chg="add mod">
          <ac:chgData name="Cláudia Saraiva" userId="a83f583e40587d8d" providerId="LiveId" clId="{880B2694-C3F1-4E43-83C8-2800DAB82B25}" dt="2024-12-15T21:53:34.616" v="953" actId="1076"/>
          <ac:cxnSpMkLst>
            <pc:docMk/>
            <pc:sldMk cId="907266864" sldId="262"/>
            <ac:cxnSpMk id="12" creationId="{AA9550B9-6293-B3B5-BFC6-07D506589E48}"/>
          </ac:cxnSpMkLst>
        </pc:cxnChg>
      </pc:sldChg>
      <pc:sldChg chg="addSp delSp modSp new mod">
        <pc:chgData name="Cláudia Saraiva" userId="a83f583e40587d8d" providerId="LiveId" clId="{880B2694-C3F1-4E43-83C8-2800DAB82B25}" dt="2024-12-15T22:00:10.269" v="1020" actId="20577"/>
        <pc:sldMkLst>
          <pc:docMk/>
          <pc:sldMk cId="3847365394" sldId="263"/>
        </pc:sldMkLst>
        <pc:spChg chg="add mod">
          <ac:chgData name="Cláudia Saraiva" userId="a83f583e40587d8d" providerId="LiveId" clId="{880B2694-C3F1-4E43-83C8-2800DAB82B25}" dt="2024-12-15T21:58:31.842" v="998" actId="12788"/>
          <ac:spMkLst>
            <pc:docMk/>
            <pc:sldMk cId="3847365394" sldId="263"/>
            <ac:spMk id="8" creationId="{961E1FE1-389C-F427-A087-37E44C60A2BB}"/>
          </ac:spMkLst>
        </pc:spChg>
        <pc:spChg chg="add mod">
          <ac:chgData name="Cláudia Saraiva" userId="a83f583e40587d8d" providerId="LiveId" clId="{880B2694-C3F1-4E43-83C8-2800DAB82B25}" dt="2024-12-15T21:58:55.844" v="1006" actId="1037"/>
          <ac:spMkLst>
            <pc:docMk/>
            <pc:sldMk cId="3847365394" sldId="263"/>
            <ac:spMk id="9" creationId="{BDBE9281-357C-0A90-49E8-7F991DEECD85}"/>
          </ac:spMkLst>
        </pc:spChg>
        <pc:spChg chg="add mod">
          <ac:chgData name="Cláudia Saraiva" userId="a83f583e40587d8d" providerId="LiveId" clId="{880B2694-C3F1-4E43-83C8-2800DAB82B25}" dt="2024-12-15T21:59:05.462" v="1009" actId="1076"/>
          <ac:spMkLst>
            <pc:docMk/>
            <pc:sldMk cId="3847365394" sldId="263"/>
            <ac:spMk id="13" creationId="{92EE38CB-31CB-EAAA-9DEF-26714CA1E8B2}"/>
          </ac:spMkLst>
        </pc:spChg>
        <pc:spChg chg="add mod">
          <ac:chgData name="Cláudia Saraiva" userId="a83f583e40587d8d" providerId="LiveId" clId="{880B2694-C3F1-4E43-83C8-2800DAB82B25}" dt="2024-12-15T21:59:05.462" v="1009" actId="1076"/>
          <ac:spMkLst>
            <pc:docMk/>
            <pc:sldMk cId="3847365394" sldId="263"/>
            <ac:spMk id="14" creationId="{2E9EC8BD-5E39-7B21-70FA-0C5755AAD3FF}"/>
          </ac:spMkLst>
        </pc:spChg>
        <pc:spChg chg="add mod">
          <ac:chgData name="Cláudia Saraiva" userId="a83f583e40587d8d" providerId="LiveId" clId="{880B2694-C3F1-4E43-83C8-2800DAB82B25}" dt="2024-12-15T21:59:25.661" v="1017" actId="1076"/>
          <ac:spMkLst>
            <pc:docMk/>
            <pc:sldMk cId="3847365394" sldId="263"/>
            <ac:spMk id="16" creationId="{977169BF-99A1-8270-E943-9615429DC32C}"/>
          </ac:spMkLst>
        </pc:spChg>
        <pc:spChg chg="add mod">
          <ac:chgData name="Cláudia Saraiva" userId="a83f583e40587d8d" providerId="LiveId" clId="{880B2694-C3F1-4E43-83C8-2800DAB82B25}" dt="2024-12-15T22:00:10.269" v="1020" actId="20577"/>
          <ac:spMkLst>
            <pc:docMk/>
            <pc:sldMk cId="3847365394" sldId="263"/>
            <ac:spMk id="17" creationId="{428D6FAA-BD3A-4C94-1C5D-6AB555AB81F8}"/>
          </ac:spMkLst>
        </pc:spChg>
        <pc:picChg chg="add mod modCrop">
          <ac:chgData name="Cláudia Saraiva" userId="a83f583e40587d8d" providerId="LiveId" clId="{880B2694-C3F1-4E43-83C8-2800DAB82B25}" dt="2024-12-15T21:59:10.309" v="1015" actId="1037"/>
          <ac:picMkLst>
            <pc:docMk/>
            <pc:sldMk cId="3847365394" sldId="263"/>
            <ac:picMk id="3" creationId="{2DCD6F0A-5A73-51E3-F127-C7EC5C19F079}"/>
          </ac:picMkLst>
        </pc:picChg>
        <pc:picChg chg="add mod ord modCrop">
          <ac:chgData name="Cláudia Saraiva" userId="a83f583e40587d8d" providerId="LiveId" clId="{880B2694-C3F1-4E43-83C8-2800DAB82B25}" dt="2024-12-15T21:58:21.178" v="996" actId="1076"/>
          <ac:picMkLst>
            <pc:docMk/>
            <pc:sldMk cId="3847365394" sldId="263"/>
            <ac:picMk id="5" creationId="{98C1880C-7877-51DB-D543-405B28080E73}"/>
          </ac:picMkLst>
        </pc:picChg>
        <pc:cxnChg chg="add mod">
          <ac:chgData name="Cláudia Saraiva" userId="a83f583e40587d8d" providerId="LiveId" clId="{880B2694-C3F1-4E43-83C8-2800DAB82B25}" dt="2024-12-15T21:58:31.842" v="998" actId="12788"/>
          <ac:cxnSpMkLst>
            <pc:docMk/>
            <pc:sldMk cId="3847365394" sldId="263"/>
            <ac:cxnSpMk id="6" creationId="{D22AF2DC-4369-39C0-F288-BC49D1BBB1DC}"/>
          </ac:cxnSpMkLst>
        </pc:cxnChg>
        <pc:cxnChg chg="add del mod">
          <ac:chgData name="Cláudia Saraiva" userId="a83f583e40587d8d" providerId="LiveId" clId="{880B2694-C3F1-4E43-83C8-2800DAB82B25}" dt="2024-12-15T21:58:42.349" v="1000" actId="478"/>
          <ac:cxnSpMkLst>
            <pc:docMk/>
            <pc:sldMk cId="3847365394" sldId="263"/>
            <ac:cxnSpMk id="7" creationId="{44F209CD-EF3A-34DB-3E8F-274DBD3027FD}"/>
          </ac:cxnSpMkLst>
        </pc:cxnChg>
        <pc:cxnChg chg="add mod">
          <ac:chgData name="Cláudia Saraiva" userId="a83f583e40587d8d" providerId="LiveId" clId="{880B2694-C3F1-4E43-83C8-2800DAB82B25}" dt="2024-12-15T21:58:55.844" v="1006" actId="1037"/>
          <ac:cxnSpMkLst>
            <pc:docMk/>
            <pc:sldMk cId="3847365394" sldId="263"/>
            <ac:cxnSpMk id="11" creationId="{0E3A28E5-843F-A523-24C0-03726128E5FA}"/>
          </ac:cxnSpMkLst>
        </pc:cxnChg>
        <pc:cxnChg chg="add mod">
          <ac:chgData name="Cláudia Saraiva" userId="a83f583e40587d8d" providerId="LiveId" clId="{880B2694-C3F1-4E43-83C8-2800DAB82B25}" dt="2024-12-15T21:59:05.462" v="1009" actId="1076"/>
          <ac:cxnSpMkLst>
            <pc:docMk/>
            <pc:sldMk cId="3847365394" sldId="263"/>
            <ac:cxnSpMk id="12" creationId="{681DC0D7-BC42-2333-88AD-C400EEAC0E29}"/>
          </ac:cxnSpMkLst>
        </pc:cxnChg>
        <pc:cxnChg chg="add mod">
          <ac:chgData name="Cláudia Saraiva" userId="a83f583e40587d8d" providerId="LiveId" clId="{880B2694-C3F1-4E43-83C8-2800DAB82B25}" dt="2024-12-15T21:59:05.462" v="1009" actId="1076"/>
          <ac:cxnSpMkLst>
            <pc:docMk/>
            <pc:sldMk cId="3847365394" sldId="263"/>
            <ac:cxnSpMk id="15" creationId="{22E6F063-BACA-D600-99F3-17204E582BD1}"/>
          </ac:cxnSpMkLst>
        </pc:cxnChg>
      </pc:sldChg>
      <pc:sldChg chg="addSp delSp modSp new mod">
        <pc:chgData name="Cláudia Saraiva" userId="a83f583e40587d8d" providerId="LiveId" clId="{880B2694-C3F1-4E43-83C8-2800DAB82B25}" dt="2024-12-15T22:07:54.906" v="1070" actId="20577"/>
        <pc:sldMkLst>
          <pc:docMk/>
          <pc:sldMk cId="3656571509" sldId="264"/>
        </pc:sldMkLst>
        <pc:spChg chg="add mod">
          <ac:chgData name="Cláudia Saraiva" userId="a83f583e40587d8d" providerId="LiveId" clId="{880B2694-C3F1-4E43-83C8-2800DAB82B25}" dt="2024-12-15T22:05:56.063" v="1043" actId="1076"/>
          <ac:spMkLst>
            <pc:docMk/>
            <pc:sldMk cId="3656571509" sldId="264"/>
            <ac:spMk id="8" creationId="{6D740A6A-9654-C0E8-64A2-35F85188D5EC}"/>
          </ac:spMkLst>
        </pc:spChg>
        <pc:spChg chg="add mod">
          <ac:chgData name="Cláudia Saraiva" userId="a83f583e40587d8d" providerId="LiveId" clId="{880B2694-C3F1-4E43-83C8-2800DAB82B25}" dt="2024-12-15T22:05:56.063" v="1043" actId="1076"/>
          <ac:spMkLst>
            <pc:docMk/>
            <pc:sldMk cId="3656571509" sldId="264"/>
            <ac:spMk id="9" creationId="{F40BD425-9D7A-3DDC-EA1B-104BBC342E6A}"/>
          </ac:spMkLst>
        </pc:spChg>
        <pc:spChg chg="add mod">
          <ac:chgData name="Cláudia Saraiva" userId="a83f583e40587d8d" providerId="LiveId" clId="{880B2694-C3F1-4E43-83C8-2800DAB82B25}" dt="2024-12-15T22:05:56.063" v="1043" actId="1076"/>
          <ac:spMkLst>
            <pc:docMk/>
            <pc:sldMk cId="3656571509" sldId="264"/>
            <ac:spMk id="10" creationId="{22D497DC-2DE9-461B-A830-7F5BC0739E6A}"/>
          </ac:spMkLst>
        </pc:spChg>
        <pc:spChg chg="add mod">
          <ac:chgData name="Cláudia Saraiva" userId="a83f583e40587d8d" providerId="LiveId" clId="{880B2694-C3F1-4E43-83C8-2800DAB82B25}" dt="2024-12-15T22:05:56.063" v="1043" actId="1076"/>
          <ac:spMkLst>
            <pc:docMk/>
            <pc:sldMk cId="3656571509" sldId="264"/>
            <ac:spMk id="11" creationId="{79CDD51B-2C2D-05BF-9C30-24F92834F3DD}"/>
          </ac:spMkLst>
        </pc:spChg>
        <pc:spChg chg="add mod">
          <ac:chgData name="Cláudia Saraiva" userId="a83f583e40587d8d" providerId="LiveId" clId="{880B2694-C3F1-4E43-83C8-2800DAB82B25}" dt="2024-12-15T22:05:56.063" v="1043" actId="1076"/>
          <ac:spMkLst>
            <pc:docMk/>
            <pc:sldMk cId="3656571509" sldId="264"/>
            <ac:spMk id="12" creationId="{7FF50615-677C-EF68-65FF-3A68A874B7B4}"/>
          </ac:spMkLst>
        </pc:spChg>
        <pc:spChg chg="add mod">
          <ac:chgData name="Cláudia Saraiva" userId="a83f583e40587d8d" providerId="LiveId" clId="{880B2694-C3F1-4E43-83C8-2800DAB82B25}" dt="2024-12-15T22:06:29.820" v="1051" actId="1037"/>
          <ac:spMkLst>
            <pc:docMk/>
            <pc:sldMk cId="3656571509" sldId="264"/>
            <ac:spMk id="13" creationId="{6293AAF7-C33B-A3F1-3492-BE12D9D8A8FE}"/>
          </ac:spMkLst>
        </pc:spChg>
        <pc:spChg chg="add mod">
          <ac:chgData name="Cláudia Saraiva" userId="a83f583e40587d8d" providerId="LiveId" clId="{880B2694-C3F1-4E43-83C8-2800DAB82B25}" dt="2024-12-15T22:06:33.511" v="1053" actId="1038"/>
          <ac:spMkLst>
            <pc:docMk/>
            <pc:sldMk cId="3656571509" sldId="264"/>
            <ac:spMk id="14" creationId="{CC420409-7669-6E20-5E50-C90920D12B06}"/>
          </ac:spMkLst>
        </pc:spChg>
        <pc:spChg chg="add mod">
          <ac:chgData name="Cláudia Saraiva" userId="a83f583e40587d8d" providerId="LiveId" clId="{880B2694-C3F1-4E43-83C8-2800DAB82B25}" dt="2024-12-15T22:06:41.165" v="1057" actId="1037"/>
          <ac:spMkLst>
            <pc:docMk/>
            <pc:sldMk cId="3656571509" sldId="264"/>
            <ac:spMk id="15" creationId="{02D7BDB4-08B2-B1EC-8239-B35425FB22FD}"/>
          </ac:spMkLst>
        </pc:spChg>
        <pc:spChg chg="add mod">
          <ac:chgData name="Cláudia Saraiva" userId="a83f583e40587d8d" providerId="LiveId" clId="{880B2694-C3F1-4E43-83C8-2800DAB82B25}" dt="2024-12-15T22:06:29.820" v="1051" actId="1037"/>
          <ac:spMkLst>
            <pc:docMk/>
            <pc:sldMk cId="3656571509" sldId="264"/>
            <ac:spMk id="16" creationId="{9F0D605C-4608-987B-C9CE-E2082000D531}"/>
          </ac:spMkLst>
        </pc:spChg>
        <pc:spChg chg="add mod">
          <ac:chgData name="Cláudia Saraiva" userId="a83f583e40587d8d" providerId="LiveId" clId="{880B2694-C3F1-4E43-83C8-2800DAB82B25}" dt="2024-12-15T22:06:29.820" v="1051" actId="1037"/>
          <ac:spMkLst>
            <pc:docMk/>
            <pc:sldMk cId="3656571509" sldId="264"/>
            <ac:spMk id="17" creationId="{4629298B-8E5E-9DAD-4D90-46B55FE1AD34}"/>
          </ac:spMkLst>
        </pc:spChg>
        <pc:spChg chg="add mod">
          <ac:chgData name="Cláudia Saraiva" userId="a83f583e40587d8d" providerId="LiveId" clId="{880B2694-C3F1-4E43-83C8-2800DAB82B25}" dt="2024-12-15T22:06:23.121" v="1047" actId="1076"/>
          <ac:spMkLst>
            <pc:docMk/>
            <pc:sldMk cId="3656571509" sldId="264"/>
            <ac:spMk id="18" creationId="{178801CB-F603-09D4-785E-58B3FBFA5DB4}"/>
          </ac:spMkLst>
        </pc:spChg>
        <pc:spChg chg="add mod">
          <ac:chgData name="Cláudia Saraiva" userId="a83f583e40587d8d" providerId="LiveId" clId="{880B2694-C3F1-4E43-83C8-2800DAB82B25}" dt="2024-12-15T22:06:23.121" v="1047" actId="1076"/>
          <ac:spMkLst>
            <pc:docMk/>
            <pc:sldMk cId="3656571509" sldId="264"/>
            <ac:spMk id="19" creationId="{939A0A37-BE73-AA03-B1E3-56B131C75E4A}"/>
          </ac:spMkLst>
        </pc:spChg>
        <pc:spChg chg="add mod">
          <ac:chgData name="Cláudia Saraiva" userId="a83f583e40587d8d" providerId="LiveId" clId="{880B2694-C3F1-4E43-83C8-2800DAB82B25}" dt="2024-12-15T22:06:23.121" v="1047" actId="1076"/>
          <ac:spMkLst>
            <pc:docMk/>
            <pc:sldMk cId="3656571509" sldId="264"/>
            <ac:spMk id="20" creationId="{6B36FA90-1C00-D374-6F1A-9C1D88139250}"/>
          </ac:spMkLst>
        </pc:spChg>
        <pc:spChg chg="add mod">
          <ac:chgData name="Cláudia Saraiva" userId="a83f583e40587d8d" providerId="LiveId" clId="{880B2694-C3F1-4E43-83C8-2800DAB82B25}" dt="2024-12-15T22:06:23.121" v="1047" actId="1076"/>
          <ac:spMkLst>
            <pc:docMk/>
            <pc:sldMk cId="3656571509" sldId="264"/>
            <ac:spMk id="21" creationId="{ED8A03CF-BCA0-9D07-23F5-D4929189AF08}"/>
          </ac:spMkLst>
        </pc:spChg>
        <pc:spChg chg="add mod">
          <ac:chgData name="Cláudia Saraiva" userId="a83f583e40587d8d" providerId="LiveId" clId="{880B2694-C3F1-4E43-83C8-2800DAB82B25}" dt="2024-12-15T22:06:23.121" v="1047" actId="1076"/>
          <ac:spMkLst>
            <pc:docMk/>
            <pc:sldMk cId="3656571509" sldId="264"/>
            <ac:spMk id="22" creationId="{7CB2E415-DC3D-548E-0C49-6AAE45397C14}"/>
          </ac:spMkLst>
        </pc:spChg>
        <pc:spChg chg="add mod">
          <ac:chgData name="Cláudia Saraiva" userId="a83f583e40587d8d" providerId="LiveId" clId="{880B2694-C3F1-4E43-83C8-2800DAB82B25}" dt="2024-12-15T22:07:09.649" v="1060" actId="1076"/>
          <ac:spMkLst>
            <pc:docMk/>
            <pc:sldMk cId="3656571509" sldId="264"/>
            <ac:spMk id="23" creationId="{3EBE1F7E-D7A5-0FBD-11D9-36ADDE6D0F51}"/>
          </ac:spMkLst>
        </pc:spChg>
        <pc:spChg chg="add mod">
          <ac:chgData name="Cláudia Saraiva" userId="a83f583e40587d8d" providerId="LiveId" clId="{880B2694-C3F1-4E43-83C8-2800DAB82B25}" dt="2024-12-15T22:07:09.649" v="1060" actId="1076"/>
          <ac:spMkLst>
            <pc:docMk/>
            <pc:sldMk cId="3656571509" sldId="264"/>
            <ac:spMk id="24" creationId="{915D03E0-A46C-C7F3-6FFA-A26872EC77EF}"/>
          </ac:spMkLst>
        </pc:spChg>
        <pc:spChg chg="add mod">
          <ac:chgData name="Cláudia Saraiva" userId="a83f583e40587d8d" providerId="LiveId" clId="{880B2694-C3F1-4E43-83C8-2800DAB82B25}" dt="2024-12-15T22:07:09.649" v="1060" actId="1076"/>
          <ac:spMkLst>
            <pc:docMk/>
            <pc:sldMk cId="3656571509" sldId="264"/>
            <ac:spMk id="25" creationId="{74E0D671-9140-F18B-DCC8-0FD7249876AC}"/>
          </ac:spMkLst>
        </pc:spChg>
        <pc:spChg chg="add mod">
          <ac:chgData name="Cláudia Saraiva" userId="a83f583e40587d8d" providerId="LiveId" clId="{880B2694-C3F1-4E43-83C8-2800DAB82B25}" dt="2024-12-15T22:07:09.649" v="1060" actId="1076"/>
          <ac:spMkLst>
            <pc:docMk/>
            <pc:sldMk cId="3656571509" sldId="264"/>
            <ac:spMk id="26" creationId="{967D8F06-0D13-8913-75E5-BD07C0B02886}"/>
          </ac:spMkLst>
        </pc:spChg>
        <pc:spChg chg="add mod">
          <ac:chgData name="Cláudia Saraiva" userId="a83f583e40587d8d" providerId="LiveId" clId="{880B2694-C3F1-4E43-83C8-2800DAB82B25}" dt="2024-12-15T22:07:09.649" v="1060" actId="1076"/>
          <ac:spMkLst>
            <pc:docMk/>
            <pc:sldMk cId="3656571509" sldId="264"/>
            <ac:spMk id="27" creationId="{8778AD93-7834-3084-B1F0-3D90BD23FD9B}"/>
          </ac:spMkLst>
        </pc:spChg>
        <pc:spChg chg="add mod">
          <ac:chgData name="Cláudia Saraiva" userId="a83f583e40587d8d" providerId="LiveId" clId="{880B2694-C3F1-4E43-83C8-2800DAB82B25}" dt="2024-12-15T22:07:09.649" v="1060" actId="1076"/>
          <ac:spMkLst>
            <pc:docMk/>
            <pc:sldMk cId="3656571509" sldId="264"/>
            <ac:spMk id="28" creationId="{1F18B6CD-54EB-2AE7-3776-B1DD8B19FAE8}"/>
          </ac:spMkLst>
        </pc:spChg>
        <pc:spChg chg="add mod">
          <ac:chgData name="Cláudia Saraiva" userId="a83f583e40587d8d" providerId="LiveId" clId="{880B2694-C3F1-4E43-83C8-2800DAB82B25}" dt="2024-12-15T22:07:09.649" v="1060" actId="1076"/>
          <ac:spMkLst>
            <pc:docMk/>
            <pc:sldMk cId="3656571509" sldId="264"/>
            <ac:spMk id="29" creationId="{4C74B8CC-3224-1DFA-B41D-6C595F62160D}"/>
          </ac:spMkLst>
        </pc:spChg>
        <pc:spChg chg="add mod">
          <ac:chgData name="Cláudia Saraiva" userId="a83f583e40587d8d" providerId="LiveId" clId="{880B2694-C3F1-4E43-83C8-2800DAB82B25}" dt="2024-12-15T22:07:09.649" v="1060" actId="1076"/>
          <ac:spMkLst>
            <pc:docMk/>
            <pc:sldMk cId="3656571509" sldId="264"/>
            <ac:spMk id="30" creationId="{6A220394-ED7B-EE5D-A806-EB8F6D9A770E}"/>
          </ac:spMkLst>
        </pc:spChg>
        <pc:spChg chg="add mod">
          <ac:chgData name="Cláudia Saraiva" userId="a83f583e40587d8d" providerId="LiveId" clId="{880B2694-C3F1-4E43-83C8-2800DAB82B25}" dt="2024-12-15T22:07:09.649" v="1060" actId="1076"/>
          <ac:spMkLst>
            <pc:docMk/>
            <pc:sldMk cId="3656571509" sldId="264"/>
            <ac:spMk id="31" creationId="{5490BEA0-D1A4-E362-9BE9-DA66DEF1F679}"/>
          </ac:spMkLst>
        </pc:spChg>
        <pc:spChg chg="add mod">
          <ac:chgData name="Cláudia Saraiva" userId="a83f583e40587d8d" providerId="LiveId" clId="{880B2694-C3F1-4E43-83C8-2800DAB82B25}" dt="2024-12-15T22:07:09.649" v="1060" actId="1076"/>
          <ac:spMkLst>
            <pc:docMk/>
            <pc:sldMk cId="3656571509" sldId="264"/>
            <ac:spMk id="32" creationId="{8E6A5E55-3BFA-4F03-9468-AA19B91D58AC}"/>
          </ac:spMkLst>
        </pc:spChg>
        <pc:spChg chg="add mod">
          <ac:chgData name="Cláudia Saraiva" userId="a83f583e40587d8d" providerId="LiveId" clId="{880B2694-C3F1-4E43-83C8-2800DAB82B25}" dt="2024-12-15T22:07:25.231" v="1062" actId="1076"/>
          <ac:spMkLst>
            <pc:docMk/>
            <pc:sldMk cId="3656571509" sldId="264"/>
            <ac:spMk id="33" creationId="{A178CF37-2E55-931D-837B-528EDD7930AA}"/>
          </ac:spMkLst>
        </pc:spChg>
        <pc:spChg chg="add mod">
          <ac:chgData name="Cláudia Saraiva" userId="a83f583e40587d8d" providerId="LiveId" clId="{880B2694-C3F1-4E43-83C8-2800DAB82B25}" dt="2024-12-15T22:07:54.906" v="1070" actId="20577"/>
          <ac:spMkLst>
            <pc:docMk/>
            <pc:sldMk cId="3656571509" sldId="264"/>
            <ac:spMk id="34" creationId="{0F605E56-C2A7-EC5E-517C-D026BFEE5A77}"/>
          </ac:spMkLst>
        </pc:spChg>
        <pc:picChg chg="add mod modCrop">
          <ac:chgData name="Cláudia Saraiva" userId="a83f583e40587d8d" providerId="LiveId" clId="{880B2694-C3F1-4E43-83C8-2800DAB82B25}" dt="2024-12-15T22:07:09.649" v="1060" actId="1076"/>
          <ac:picMkLst>
            <pc:docMk/>
            <pc:sldMk cId="3656571509" sldId="264"/>
            <ac:picMk id="3" creationId="{EF6249C6-B3CF-C420-6BCD-CCC7EE807CC0}"/>
          </ac:picMkLst>
        </pc:picChg>
        <pc:picChg chg="add del mod">
          <ac:chgData name="Cláudia Saraiva" userId="a83f583e40587d8d" providerId="LiveId" clId="{880B2694-C3F1-4E43-83C8-2800DAB82B25}" dt="2024-12-15T22:03:07.227" v="1026" actId="478"/>
          <ac:picMkLst>
            <pc:docMk/>
            <pc:sldMk cId="3656571509" sldId="264"/>
            <ac:picMk id="5" creationId="{39653979-FF9B-EAD2-0928-D1535BDF32A0}"/>
          </ac:picMkLst>
        </pc:picChg>
        <pc:picChg chg="add mod modCrop">
          <ac:chgData name="Cláudia Saraiva" userId="a83f583e40587d8d" providerId="LiveId" clId="{880B2694-C3F1-4E43-83C8-2800DAB82B25}" dt="2024-12-15T22:03:47.256" v="1037" actId="1076"/>
          <ac:picMkLst>
            <pc:docMk/>
            <pc:sldMk cId="3656571509" sldId="264"/>
            <ac:picMk id="7" creationId="{A91563E7-10F8-6A96-75FF-9C6E4F3203BF}"/>
          </ac:picMkLst>
        </pc:picChg>
      </pc:sldChg>
      <pc:sldChg chg="addSp delSp modSp new mod">
        <pc:chgData name="Cláudia Saraiva" userId="a83f583e40587d8d" providerId="LiveId" clId="{880B2694-C3F1-4E43-83C8-2800DAB82B25}" dt="2024-12-15T22:15:59.251" v="1160" actId="1076"/>
        <pc:sldMkLst>
          <pc:docMk/>
          <pc:sldMk cId="3223120460" sldId="265"/>
        </pc:sldMkLst>
        <pc:spChg chg="add mod">
          <ac:chgData name="Cláudia Saraiva" userId="a83f583e40587d8d" providerId="LiveId" clId="{880B2694-C3F1-4E43-83C8-2800DAB82B25}" dt="2024-12-15T22:14:50.281" v="1090" actId="1076"/>
          <ac:spMkLst>
            <pc:docMk/>
            <pc:sldMk cId="3223120460" sldId="265"/>
            <ac:spMk id="8" creationId="{3002BF39-601F-01B3-496A-C6A1E07E9211}"/>
          </ac:spMkLst>
        </pc:spChg>
        <pc:spChg chg="add mod">
          <ac:chgData name="Cláudia Saraiva" userId="a83f583e40587d8d" providerId="LiveId" clId="{880B2694-C3F1-4E43-83C8-2800DAB82B25}" dt="2024-12-15T22:15:06.312" v="1124" actId="1037"/>
          <ac:spMkLst>
            <pc:docMk/>
            <pc:sldMk cId="3223120460" sldId="265"/>
            <ac:spMk id="9" creationId="{B8330617-F99F-593E-36ED-A460CE5C9232}"/>
          </ac:spMkLst>
        </pc:spChg>
        <pc:spChg chg="add mod">
          <ac:chgData name="Cláudia Saraiva" userId="a83f583e40587d8d" providerId="LiveId" clId="{880B2694-C3F1-4E43-83C8-2800DAB82B25}" dt="2024-12-15T22:14:56.565" v="1104" actId="1037"/>
          <ac:spMkLst>
            <pc:docMk/>
            <pc:sldMk cId="3223120460" sldId="265"/>
            <ac:spMk id="10" creationId="{0532E4AE-AB53-C32F-AFC7-C66D6842499C}"/>
          </ac:spMkLst>
        </pc:spChg>
        <pc:spChg chg="add mod">
          <ac:chgData name="Cláudia Saraiva" userId="a83f583e40587d8d" providerId="LiveId" clId="{880B2694-C3F1-4E43-83C8-2800DAB82B25}" dt="2024-12-15T22:15:14.548" v="1144" actId="1038"/>
          <ac:spMkLst>
            <pc:docMk/>
            <pc:sldMk cId="3223120460" sldId="265"/>
            <ac:spMk id="11" creationId="{1DDC5B43-FD9E-5058-CD42-83965A18DFF1}"/>
          </ac:spMkLst>
        </pc:spChg>
        <pc:spChg chg="add mod">
          <ac:chgData name="Cláudia Saraiva" userId="a83f583e40587d8d" providerId="LiveId" clId="{880B2694-C3F1-4E43-83C8-2800DAB82B25}" dt="2024-12-15T22:15:12.174" v="1137" actId="1038"/>
          <ac:spMkLst>
            <pc:docMk/>
            <pc:sldMk cId="3223120460" sldId="265"/>
            <ac:spMk id="12" creationId="{C077FB46-28E3-FD7B-B03B-0897E9E9F0D0}"/>
          </ac:spMkLst>
        </pc:spChg>
        <pc:spChg chg="add mod">
          <ac:chgData name="Cláudia Saraiva" userId="a83f583e40587d8d" providerId="LiveId" clId="{880B2694-C3F1-4E43-83C8-2800DAB82B25}" dt="2024-12-15T22:15:26.266" v="1146" actId="1076"/>
          <ac:spMkLst>
            <pc:docMk/>
            <pc:sldMk cId="3223120460" sldId="265"/>
            <ac:spMk id="13" creationId="{7DD0FDD8-17DC-59D7-6D24-0BF9748997B1}"/>
          </ac:spMkLst>
        </pc:spChg>
        <pc:spChg chg="add mod">
          <ac:chgData name="Cláudia Saraiva" userId="a83f583e40587d8d" providerId="LiveId" clId="{880B2694-C3F1-4E43-83C8-2800DAB82B25}" dt="2024-12-15T22:15:26.266" v="1146" actId="1076"/>
          <ac:spMkLst>
            <pc:docMk/>
            <pc:sldMk cId="3223120460" sldId="265"/>
            <ac:spMk id="14" creationId="{8838572B-3F41-D1AD-765F-10D532D244F1}"/>
          </ac:spMkLst>
        </pc:spChg>
        <pc:spChg chg="add mod">
          <ac:chgData name="Cláudia Saraiva" userId="a83f583e40587d8d" providerId="LiveId" clId="{880B2694-C3F1-4E43-83C8-2800DAB82B25}" dt="2024-12-15T22:15:26.266" v="1146" actId="1076"/>
          <ac:spMkLst>
            <pc:docMk/>
            <pc:sldMk cId="3223120460" sldId="265"/>
            <ac:spMk id="15" creationId="{41B7817C-05CB-FA37-CFCF-5F4998C4F17B}"/>
          </ac:spMkLst>
        </pc:spChg>
        <pc:spChg chg="add mod">
          <ac:chgData name="Cláudia Saraiva" userId="a83f583e40587d8d" providerId="LiveId" clId="{880B2694-C3F1-4E43-83C8-2800DAB82B25}" dt="2024-12-15T22:15:26.266" v="1146" actId="1076"/>
          <ac:spMkLst>
            <pc:docMk/>
            <pc:sldMk cId="3223120460" sldId="265"/>
            <ac:spMk id="16" creationId="{3CCC32F5-805E-C93B-EEA2-95700EB79AAE}"/>
          </ac:spMkLst>
        </pc:spChg>
        <pc:spChg chg="add mod">
          <ac:chgData name="Cláudia Saraiva" userId="a83f583e40587d8d" providerId="LiveId" clId="{880B2694-C3F1-4E43-83C8-2800DAB82B25}" dt="2024-12-15T22:15:26.266" v="1146" actId="1076"/>
          <ac:spMkLst>
            <pc:docMk/>
            <pc:sldMk cId="3223120460" sldId="265"/>
            <ac:spMk id="17" creationId="{36F29168-FF21-2EAC-6CA4-B4E71F1D0AEE}"/>
          </ac:spMkLst>
        </pc:spChg>
        <pc:spChg chg="add mod">
          <ac:chgData name="Cláudia Saraiva" userId="a83f583e40587d8d" providerId="LiveId" clId="{880B2694-C3F1-4E43-83C8-2800DAB82B25}" dt="2024-12-15T22:15:50.510" v="1158" actId="14100"/>
          <ac:spMkLst>
            <pc:docMk/>
            <pc:sldMk cId="3223120460" sldId="265"/>
            <ac:spMk id="18" creationId="{D93CCFAD-00C6-27E4-97A5-4D76DEDAA479}"/>
          </ac:spMkLst>
        </pc:spChg>
        <pc:spChg chg="add mod">
          <ac:chgData name="Cláudia Saraiva" userId="a83f583e40587d8d" providerId="LiveId" clId="{880B2694-C3F1-4E43-83C8-2800DAB82B25}" dt="2024-12-15T22:15:59.251" v="1160" actId="1076"/>
          <ac:spMkLst>
            <pc:docMk/>
            <pc:sldMk cId="3223120460" sldId="265"/>
            <ac:spMk id="19" creationId="{1E3273D1-0A49-8B81-ABFE-5CFE20794CA9}"/>
          </ac:spMkLst>
        </pc:spChg>
        <pc:picChg chg="add del mod">
          <ac:chgData name="Cláudia Saraiva" userId="a83f583e40587d8d" providerId="LiveId" clId="{880B2694-C3F1-4E43-83C8-2800DAB82B25}" dt="2024-12-15T22:09:49.660" v="1075" actId="478"/>
          <ac:picMkLst>
            <pc:docMk/>
            <pc:sldMk cId="3223120460" sldId="265"/>
            <ac:picMk id="3" creationId="{C4EC6EAE-CF1E-44E3-74F3-62364B8210C5}"/>
          </ac:picMkLst>
        </pc:picChg>
        <pc:picChg chg="add mod">
          <ac:chgData name="Cláudia Saraiva" userId="a83f583e40587d8d" providerId="LiveId" clId="{880B2694-C3F1-4E43-83C8-2800DAB82B25}" dt="2024-12-15T22:14:34.394" v="1088" actId="1076"/>
          <ac:picMkLst>
            <pc:docMk/>
            <pc:sldMk cId="3223120460" sldId="265"/>
            <ac:picMk id="5" creationId="{1F8A1DB3-1F12-CEA7-0D59-FE4D796FA4A3}"/>
          </ac:picMkLst>
        </pc:picChg>
        <pc:picChg chg="add mod ord">
          <ac:chgData name="Cláudia Saraiva" userId="a83f583e40587d8d" providerId="LiveId" clId="{880B2694-C3F1-4E43-83C8-2800DAB82B25}" dt="2024-12-15T22:14:34.394" v="1088" actId="1076"/>
          <ac:picMkLst>
            <pc:docMk/>
            <pc:sldMk cId="3223120460" sldId="265"/>
            <ac:picMk id="7" creationId="{22A01AAB-A539-2B24-BB14-DB058E7BF8BF}"/>
          </ac:picMkLst>
        </pc:picChg>
      </pc:sldChg>
      <pc:sldChg chg="addSp delSp modSp new mod">
        <pc:chgData name="Cláudia Saraiva" userId="a83f583e40587d8d" providerId="LiveId" clId="{880B2694-C3F1-4E43-83C8-2800DAB82B25}" dt="2024-12-15T22:25:58.952" v="1323" actId="1038"/>
        <pc:sldMkLst>
          <pc:docMk/>
          <pc:sldMk cId="4266498196" sldId="266"/>
        </pc:sldMkLst>
        <pc:spChg chg="add mod">
          <ac:chgData name="Cláudia Saraiva" userId="a83f583e40587d8d" providerId="LiveId" clId="{880B2694-C3F1-4E43-83C8-2800DAB82B25}" dt="2024-12-15T22:25:58.952" v="1323" actId="1038"/>
          <ac:spMkLst>
            <pc:docMk/>
            <pc:sldMk cId="4266498196" sldId="266"/>
            <ac:spMk id="4" creationId="{D1DEC947-5789-91E6-3EEE-88DA4610B4EC}"/>
          </ac:spMkLst>
        </pc:spChg>
        <pc:spChg chg="add mod">
          <ac:chgData name="Cláudia Saraiva" userId="a83f583e40587d8d" providerId="LiveId" clId="{880B2694-C3F1-4E43-83C8-2800DAB82B25}" dt="2024-12-15T22:25:58.952" v="1323" actId="1038"/>
          <ac:spMkLst>
            <pc:docMk/>
            <pc:sldMk cId="4266498196" sldId="266"/>
            <ac:spMk id="5" creationId="{A2C95617-940B-8B4B-07E0-9C23C0F3A9B8}"/>
          </ac:spMkLst>
        </pc:spChg>
        <pc:spChg chg="add mod">
          <ac:chgData name="Cláudia Saraiva" userId="a83f583e40587d8d" providerId="LiveId" clId="{880B2694-C3F1-4E43-83C8-2800DAB82B25}" dt="2024-12-15T22:25:58.952" v="1323" actId="1038"/>
          <ac:spMkLst>
            <pc:docMk/>
            <pc:sldMk cId="4266498196" sldId="266"/>
            <ac:spMk id="6" creationId="{EA505EC9-09AB-93EC-DF3C-C88B1BB11D2A}"/>
          </ac:spMkLst>
        </pc:spChg>
        <pc:spChg chg="add mod">
          <ac:chgData name="Cláudia Saraiva" userId="a83f583e40587d8d" providerId="LiveId" clId="{880B2694-C3F1-4E43-83C8-2800DAB82B25}" dt="2024-12-15T22:25:58.952" v="1323" actId="1038"/>
          <ac:spMkLst>
            <pc:docMk/>
            <pc:sldMk cId="4266498196" sldId="266"/>
            <ac:spMk id="7" creationId="{7D5A0150-192C-5179-06A4-C1E3A01CFC52}"/>
          </ac:spMkLst>
        </pc:spChg>
        <pc:spChg chg="add mod">
          <ac:chgData name="Cláudia Saraiva" userId="a83f583e40587d8d" providerId="LiveId" clId="{880B2694-C3F1-4E43-83C8-2800DAB82B25}" dt="2024-12-15T22:25:58.952" v="1323" actId="1038"/>
          <ac:spMkLst>
            <pc:docMk/>
            <pc:sldMk cId="4266498196" sldId="266"/>
            <ac:spMk id="8" creationId="{566E2CE0-E717-7D68-FFB2-1262A0B3856D}"/>
          </ac:spMkLst>
        </pc:spChg>
        <pc:spChg chg="add mod">
          <ac:chgData name="Cláudia Saraiva" userId="a83f583e40587d8d" providerId="LiveId" clId="{880B2694-C3F1-4E43-83C8-2800DAB82B25}" dt="2024-12-15T22:25:58.952" v="1323" actId="1038"/>
          <ac:spMkLst>
            <pc:docMk/>
            <pc:sldMk cId="4266498196" sldId="266"/>
            <ac:spMk id="9" creationId="{FE04A7F4-22CB-7AD4-82F6-A08DFAFCACB5}"/>
          </ac:spMkLst>
        </pc:spChg>
        <pc:spChg chg="add mod">
          <ac:chgData name="Cláudia Saraiva" userId="a83f583e40587d8d" providerId="LiveId" clId="{880B2694-C3F1-4E43-83C8-2800DAB82B25}" dt="2024-12-15T22:25:58.952" v="1323" actId="1038"/>
          <ac:spMkLst>
            <pc:docMk/>
            <pc:sldMk cId="4266498196" sldId="266"/>
            <ac:spMk id="10" creationId="{49860185-DBFD-2BAE-ED6C-1162F58728B2}"/>
          </ac:spMkLst>
        </pc:spChg>
        <pc:spChg chg="add mod">
          <ac:chgData name="Cláudia Saraiva" userId="a83f583e40587d8d" providerId="LiveId" clId="{880B2694-C3F1-4E43-83C8-2800DAB82B25}" dt="2024-12-15T22:25:58.952" v="1323" actId="1038"/>
          <ac:spMkLst>
            <pc:docMk/>
            <pc:sldMk cId="4266498196" sldId="266"/>
            <ac:spMk id="11" creationId="{688B5D29-FF5A-EE7B-32FD-785484710E11}"/>
          </ac:spMkLst>
        </pc:spChg>
        <pc:spChg chg="add mod">
          <ac:chgData name="Cláudia Saraiva" userId="a83f583e40587d8d" providerId="LiveId" clId="{880B2694-C3F1-4E43-83C8-2800DAB82B25}" dt="2024-12-15T22:25:58.952" v="1323" actId="1038"/>
          <ac:spMkLst>
            <pc:docMk/>
            <pc:sldMk cId="4266498196" sldId="266"/>
            <ac:spMk id="12" creationId="{500FA4D8-E7A5-9A9F-7095-6CDE2A046782}"/>
          </ac:spMkLst>
        </pc:spChg>
        <pc:spChg chg="add mod">
          <ac:chgData name="Cláudia Saraiva" userId="a83f583e40587d8d" providerId="LiveId" clId="{880B2694-C3F1-4E43-83C8-2800DAB82B25}" dt="2024-12-15T22:25:58.952" v="1323" actId="1038"/>
          <ac:spMkLst>
            <pc:docMk/>
            <pc:sldMk cId="4266498196" sldId="266"/>
            <ac:spMk id="13" creationId="{605B26E8-FF63-F986-8F75-6B63C779D09E}"/>
          </ac:spMkLst>
        </pc:spChg>
        <pc:spChg chg="add mod">
          <ac:chgData name="Cláudia Saraiva" userId="a83f583e40587d8d" providerId="LiveId" clId="{880B2694-C3F1-4E43-83C8-2800DAB82B25}" dt="2024-12-15T22:24:48.279" v="1286" actId="1038"/>
          <ac:spMkLst>
            <pc:docMk/>
            <pc:sldMk cId="4266498196" sldId="266"/>
            <ac:spMk id="14" creationId="{C7A8B573-E934-C0A4-FDD3-5B8038CEEEAA}"/>
          </ac:spMkLst>
        </pc:spChg>
        <pc:spChg chg="add mod">
          <ac:chgData name="Cláudia Saraiva" userId="a83f583e40587d8d" providerId="LiveId" clId="{880B2694-C3F1-4E43-83C8-2800DAB82B25}" dt="2024-12-15T22:24:48.279" v="1286" actId="1038"/>
          <ac:spMkLst>
            <pc:docMk/>
            <pc:sldMk cId="4266498196" sldId="266"/>
            <ac:spMk id="15" creationId="{338BA47E-358C-4A18-09A4-57A63BC0EDA2}"/>
          </ac:spMkLst>
        </pc:spChg>
        <pc:spChg chg="add mod">
          <ac:chgData name="Cláudia Saraiva" userId="a83f583e40587d8d" providerId="LiveId" clId="{880B2694-C3F1-4E43-83C8-2800DAB82B25}" dt="2024-12-15T22:24:48.279" v="1286" actId="1038"/>
          <ac:spMkLst>
            <pc:docMk/>
            <pc:sldMk cId="4266498196" sldId="266"/>
            <ac:spMk id="16" creationId="{8DD53D50-A70D-1DA5-95EC-E85A384C6824}"/>
          </ac:spMkLst>
        </pc:spChg>
        <pc:spChg chg="add mod">
          <ac:chgData name="Cláudia Saraiva" userId="a83f583e40587d8d" providerId="LiveId" clId="{880B2694-C3F1-4E43-83C8-2800DAB82B25}" dt="2024-12-15T22:24:48.279" v="1286" actId="1038"/>
          <ac:spMkLst>
            <pc:docMk/>
            <pc:sldMk cId="4266498196" sldId="266"/>
            <ac:spMk id="17" creationId="{E3C0AB70-0F77-963D-B291-E5BC2E772C37}"/>
          </ac:spMkLst>
        </pc:spChg>
        <pc:spChg chg="add mod">
          <ac:chgData name="Cláudia Saraiva" userId="a83f583e40587d8d" providerId="LiveId" clId="{880B2694-C3F1-4E43-83C8-2800DAB82B25}" dt="2024-12-15T22:24:48.279" v="1286" actId="1038"/>
          <ac:spMkLst>
            <pc:docMk/>
            <pc:sldMk cId="4266498196" sldId="266"/>
            <ac:spMk id="18" creationId="{7DC016B8-B0FC-5CB0-BB6F-7F02C2385579}"/>
          </ac:spMkLst>
        </pc:spChg>
        <pc:spChg chg="add del mod">
          <ac:chgData name="Cláudia Saraiva" userId="a83f583e40587d8d" providerId="LiveId" clId="{880B2694-C3F1-4E43-83C8-2800DAB82B25}" dt="2024-12-15T22:23:58.809" v="1230" actId="478"/>
          <ac:spMkLst>
            <pc:docMk/>
            <pc:sldMk cId="4266498196" sldId="266"/>
            <ac:spMk id="19" creationId="{91F0A424-FEE7-888D-E6F9-8653591AF507}"/>
          </ac:spMkLst>
        </pc:spChg>
        <pc:spChg chg="add del mod">
          <ac:chgData name="Cláudia Saraiva" userId="a83f583e40587d8d" providerId="LiveId" clId="{880B2694-C3F1-4E43-83C8-2800DAB82B25}" dt="2024-12-15T22:23:58.809" v="1230" actId="478"/>
          <ac:spMkLst>
            <pc:docMk/>
            <pc:sldMk cId="4266498196" sldId="266"/>
            <ac:spMk id="20" creationId="{C688B014-A1EB-CDB6-CA71-B03A06031F29}"/>
          </ac:spMkLst>
        </pc:spChg>
        <pc:spChg chg="add del mod">
          <ac:chgData name="Cláudia Saraiva" userId="a83f583e40587d8d" providerId="LiveId" clId="{880B2694-C3F1-4E43-83C8-2800DAB82B25}" dt="2024-12-15T22:23:58.809" v="1230" actId="478"/>
          <ac:spMkLst>
            <pc:docMk/>
            <pc:sldMk cId="4266498196" sldId="266"/>
            <ac:spMk id="21" creationId="{CB7F7C9F-70BE-0FFF-D3FC-63007458A908}"/>
          </ac:spMkLst>
        </pc:spChg>
        <pc:spChg chg="add del mod">
          <ac:chgData name="Cláudia Saraiva" userId="a83f583e40587d8d" providerId="LiveId" clId="{880B2694-C3F1-4E43-83C8-2800DAB82B25}" dt="2024-12-15T22:23:58.809" v="1230" actId="478"/>
          <ac:spMkLst>
            <pc:docMk/>
            <pc:sldMk cId="4266498196" sldId="266"/>
            <ac:spMk id="22" creationId="{400008F1-8B7C-20A3-B7A7-D860F960BFD1}"/>
          </ac:spMkLst>
        </pc:spChg>
        <pc:spChg chg="add del mod">
          <ac:chgData name="Cláudia Saraiva" userId="a83f583e40587d8d" providerId="LiveId" clId="{880B2694-C3F1-4E43-83C8-2800DAB82B25}" dt="2024-12-15T22:23:58.809" v="1230" actId="478"/>
          <ac:spMkLst>
            <pc:docMk/>
            <pc:sldMk cId="4266498196" sldId="266"/>
            <ac:spMk id="23" creationId="{01A790CF-AE35-F085-A27A-9303395CEC57}"/>
          </ac:spMkLst>
        </pc:spChg>
        <pc:spChg chg="add mod">
          <ac:chgData name="Cláudia Saraiva" userId="a83f583e40587d8d" providerId="LiveId" clId="{880B2694-C3F1-4E43-83C8-2800DAB82B25}" dt="2024-12-15T22:24:48.279" v="1286" actId="1038"/>
          <ac:spMkLst>
            <pc:docMk/>
            <pc:sldMk cId="4266498196" sldId="266"/>
            <ac:spMk id="24" creationId="{72484E60-9BB9-6559-D14D-97022F898488}"/>
          </ac:spMkLst>
        </pc:spChg>
        <pc:spChg chg="add mod">
          <ac:chgData name="Cláudia Saraiva" userId="a83f583e40587d8d" providerId="LiveId" clId="{880B2694-C3F1-4E43-83C8-2800DAB82B25}" dt="2024-12-15T22:24:48.279" v="1286" actId="1038"/>
          <ac:spMkLst>
            <pc:docMk/>
            <pc:sldMk cId="4266498196" sldId="266"/>
            <ac:spMk id="25" creationId="{5BDD27B4-E53B-2E35-8F6E-466FF6FB3477}"/>
          </ac:spMkLst>
        </pc:spChg>
        <pc:spChg chg="add mod">
          <ac:chgData name="Cláudia Saraiva" userId="a83f583e40587d8d" providerId="LiveId" clId="{880B2694-C3F1-4E43-83C8-2800DAB82B25}" dt="2024-12-15T22:24:48.279" v="1286" actId="1038"/>
          <ac:spMkLst>
            <pc:docMk/>
            <pc:sldMk cId="4266498196" sldId="266"/>
            <ac:spMk id="26" creationId="{B4A291E4-18BD-A176-721E-6F21DBF64CB0}"/>
          </ac:spMkLst>
        </pc:spChg>
        <pc:spChg chg="add mod">
          <ac:chgData name="Cláudia Saraiva" userId="a83f583e40587d8d" providerId="LiveId" clId="{880B2694-C3F1-4E43-83C8-2800DAB82B25}" dt="2024-12-15T22:24:48.279" v="1286" actId="1038"/>
          <ac:spMkLst>
            <pc:docMk/>
            <pc:sldMk cId="4266498196" sldId="266"/>
            <ac:spMk id="27" creationId="{3F62ECC7-DAA6-B0E4-FBC8-C863BC092A50}"/>
          </ac:spMkLst>
        </pc:spChg>
        <pc:spChg chg="add mod">
          <ac:chgData name="Cláudia Saraiva" userId="a83f583e40587d8d" providerId="LiveId" clId="{880B2694-C3F1-4E43-83C8-2800DAB82B25}" dt="2024-12-15T22:24:48.279" v="1286" actId="1038"/>
          <ac:spMkLst>
            <pc:docMk/>
            <pc:sldMk cId="4266498196" sldId="266"/>
            <ac:spMk id="28" creationId="{F3AEF5AE-87A2-6AB9-E666-8DED43FD49B7}"/>
          </ac:spMkLst>
        </pc:spChg>
        <pc:spChg chg="add mod">
          <ac:chgData name="Cláudia Saraiva" userId="a83f583e40587d8d" providerId="LiveId" clId="{880B2694-C3F1-4E43-83C8-2800DAB82B25}" dt="2024-12-15T22:25:18.399" v="1289" actId="1076"/>
          <ac:spMkLst>
            <pc:docMk/>
            <pc:sldMk cId="4266498196" sldId="266"/>
            <ac:spMk id="29" creationId="{41870DA5-0E64-23F3-FF57-6F780D5586D7}"/>
          </ac:spMkLst>
        </pc:spChg>
        <pc:spChg chg="add mod">
          <ac:chgData name="Cláudia Saraiva" userId="a83f583e40587d8d" providerId="LiveId" clId="{880B2694-C3F1-4E43-83C8-2800DAB82B25}" dt="2024-12-15T22:25:58.952" v="1323" actId="1038"/>
          <ac:spMkLst>
            <pc:docMk/>
            <pc:sldMk cId="4266498196" sldId="266"/>
            <ac:spMk id="30" creationId="{EE61D13C-E742-7DB0-78B1-C04969655E46}"/>
          </ac:spMkLst>
        </pc:spChg>
        <pc:picChg chg="add mod">
          <ac:chgData name="Cláudia Saraiva" userId="a83f583e40587d8d" providerId="LiveId" clId="{880B2694-C3F1-4E43-83C8-2800DAB82B25}" dt="2024-12-15T22:25:58.952" v="1323" actId="1038"/>
          <ac:picMkLst>
            <pc:docMk/>
            <pc:sldMk cId="4266498196" sldId="266"/>
            <ac:picMk id="2" creationId="{C7146ED7-1F02-C0A6-D688-F4B44C1390CE}"/>
          </ac:picMkLst>
        </pc:picChg>
        <pc:picChg chg="add mod modCrop">
          <ac:chgData name="Cláudia Saraiva" userId="a83f583e40587d8d" providerId="LiveId" clId="{880B2694-C3F1-4E43-83C8-2800DAB82B25}" dt="2024-12-15T22:24:58.537" v="1287" actId="732"/>
          <ac:picMkLst>
            <pc:docMk/>
            <pc:sldMk cId="4266498196" sldId="266"/>
            <ac:picMk id="3" creationId="{F55C2D89-315B-A8A9-A180-3A5888C4525F}"/>
          </ac:picMkLst>
        </pc:picChg>
      </pc:sldChg>
      <pc:sldChg chg="addSp delSp modSp new mod">
        <pc:chgData name="Cláudia Saraiva" userId="a83f583e40587d8d" providerId="LiveId" clId="{880B2694-C3F1-4E43-83C8-2800DAB82B25}" dt="2024-12-15T23:50:32.801" v="2019" actId="732"/>
        <pc:sldMkLst>
          <pc:docMk/>
          <pc:sldMk cId="1798900474" sldId="267"/>
        </pc:sldMkLst>
        <pc:spChg chg="add mod">
          <ac:chgData name="Cláudia Saraiva" userId="a83f583e40587d8d" providerId="LiveId" clId="{880B2694-C3F1-4E43-83C8-2800DAB82B25}" dt="2024-12-15T23:47:50.943" v="1942" actId="1035"/>
          <ac:spMkLst>
            <pc:docMk/>
            <pc:sldMk cId="1798900474" sldId="267"/>
            <ac:spMk id="13" creationId="{12342E4C-F1AA-2F24-42BE-F6C4E80C359F}"/>
          </ac:spMkLst>
        </pc:spChg>
        <pc:spChg chg="add del mod">
          <ac:chgData name="Cláudia Saraiva" userId="a83f583e40587d8d" providerId="LiveId" clId="{880B2694-C3F1-4E43-83C8-2800DAB82B25}" dt="2024-12-15T23:50:19.719" v="1986" actId="478"/>
          <ac:spMkLst>
            <pc:docMk/>
            <pc:sldMk cId="1798900474" sldId="267"/>
            <ac:spMk id="14" creationId="{8C294246-BDBA-70BC-4277-536057C76AF9}"/>
          </ac:spMkLst>
        </pc:spChg>
        <pc:spChg chg="add mod">
          <ac:chgData name="Cláudia Saraiva" userId="a83f583e40587d8d" providerId="LiveId" clId="{880B2694-C3F1-4E43-83C8-2800DAB82B25}" dt="2024-12-15T23:47:50.943" v="1942" actId="1035"/>
          <ac:spMkLst>
            <pc:docMk/>
            <pc:sldMk cId="1798900474" sldId="267"/>
            <ac:spMk id="18" creationId="{A891465F-0F66-DE14-689E-848FF4901F63}"/>
          </ac:spMkLst>
        </pc:spChg>
        <pc:spChg chg="add mod">
          <ac:chgData name="Cláudia Saraiva" userId="a83f583e40587d8d" providerId="LiveId" clId="{880B2694-C3F1-4E43-83C8-2800DAB82B25}" dt="2024-12-15T23:48:00.900" v="1944" actId="1076"/>
          <ac:spMkLst>
            <pc:docMk/>
            <pc:sldMk cId="1798900474" sldId="267"/>
            <ac:spMk id="20" creationId="{381EC2CA-1F8F-9CD9-6354-EDF5560590F2}"/>
          </ac:spMkLst>
        </pc:spChg>
        <pc:spChg chg="add mod">
          <ac:chgData name="Cláudia Saraiva" userId="a83f583e40587d8d" providerId="LiveId" clId="{880B2694-C3F1-4E43-83C8-2800DAB82B25}" dt="2024-12-15T23:48:00.900" v="1944" actId="1076"/>
          <ac:spMkLst>
            <pc:docMk/>
            <pc:sldMk cId="1798900474" sldId="267"/>
            <ac:spMk id="22" creationId="{46EE7617-C8D1-279D-B5D7-0D6519015E3E}"/>
          </ac:spMkLst>
        </pc:spChg>
        <pc:spChg chg="add mod">
          <ac:chgData name="Cláudia Saraiva" userId="a83f583e40587d8d" providerId="LiveId" clId="{880B2694-C3F1-4E43-83C8-2800DAB82B25}" dt="2024-12-15T23:50:25.767" v="2018" actId="1037"/>
          <ac:spMkLst>
            <pc:docMk/>
            <pc:sldMk cId="1798900474" sldId="267"/>
            <ac:spMk id="24" creationId="{A552D707-7CE1-A26F-91B7-EEB4745C5B78}"/>
          </ac:spMkLst>
        </pc:spChg>
        <pc:spChg chg="add mod">
          <ac:chgData name="Cláudia Saraiva" userId="a83f583e40587d8d" providerId="LiveId" clId="{880B2694-C3F1-4E43-83C8-2800DAB82B25}" dt="2024-12-15T23:50:25.767" v="2018" actId="1037"/>
          <ac:spMkLst>
            <pc:docMk/>
            <pc:sldMk cId="1798900474" sldId="267"/>
            <ac:spMk id="26" creationId="{468784DD-7B25-9F01-51F8-B8951F213611}"/>
          </ac:spMkLst>
        </pc:spChg>
        <pc:spChg chg="add mod">
          <ac:chgData name="Cláudia Saraiva" userId="a83f583e40587d8d" providerId="LiveId" clId="{880B2694-C3F1-4E43-83C8-2800DAB82B25}" dt="2024-12-15T23:50:25.767" v="2018" actId="1037"/>
          <ac:spMkLst>
            <pc:docMk/>
            <pc:sldMk cId="1798900474" sldId="267"/>
            <ac:spMk id="27" creationId="{10C8C266-D36D-4DC2-F80E-084F1B1A3546}"/>
          </ac:spMkLst>
        </pc:spChg>
        <pc:spChg chg="add mod">
          <ac:chgData name="Cláudia Saraiva" userId="a83f583e40587d8d" providerId="LiveId" clId="{880B2694-C3F1-4E43-83C8-2800DAB82B25}" dt="2024-12-15T23:49:21.349" v="1972" actId="1076"/>
          <ac:spMkLst>
            <pc:docMk/>
            <pc:sldMk cId="1798900474" sldId="267"/>
            <ac:spMk id="28" creationId="{FD812E52-DF96-2A51-A75F-F0CB1DC3C2E2}"/>
          </ac:spMkLst>
        </pc:spChg>
        <pc:spChg chg="add mod">
          <ac:chgData name="Cláudia Saraiva" userId="a83f583e40587d8d" providerId="LiveId" clId="{880B2694-C3F1-4E43-83C8-2800DAB82B25}" dt="2024-12-15T23:50:11.337" v="1985" actId="1036"/>
          <ac:spMkLst>
            <pc:docMk/>
            <pc:sldMk cId="1798900474" sldId="267"/>
            <ac:spMk id="29" creationId="{301C36E0-0444-B2FE-AAB2-2856A77C2E4B}"/>
          </ac:spMkLst>
        </pc:spChg>
        <pc:picChg chg="add mod modCrop">
          <ac:chgData name="Cláudia Saraiva" userId="a83f583e40587d8d" providerId="LiveId" clId="{880B2694-C3F1-4E43-83C8-2800DAB82B25}" dt="2024-12-15T23:50:32.801" v="2019" actId="732"/>
          <ac:picMkLst>
            <pc:docMk/>
            <pc:sldMk cId="1798900474" sldId="267"/>
            <ac:picMk id="3" creationId="{1BCE12FD-198B-AEC6-EB07-E30A50E25B27}"/>
          </ac:picMkLst>
        </pc:picChg>
        <pc:picChg chg="add mod modCrop">
          <ac:chgData name="Cláudia Saraiva" userId="a83f583e40587d8d" providerId="LiveId" clId="{880B2694-C3F1-4E43-83C8-2800DAB82B25}" dt="2024-12-15T23:47:00.585" v="1886" actId="1076"/>
          <ac:picMkLst>
            <pc:docMk/>
            <pc:sldMk cId="1798900474" sldId="267"/>
            <ac:picMk id="5" creationId="{0447739F-4B4F-7BBB-CFFE-6D067B54A055}"/>
          </ac:picMkLst>
        </pc:picChg>
        <pc:picChg chg="add del mod">
          <ac:chgData name="Cláudia Saraiva" userId="a83f583e40587d8d" providerId="LiveId" clId="{880B2694-C3F1-4E43-83C8-2800DAB82B25}" dt="2024-12-15T23:31:37.017" v="1790" actId="478"/>
          <ac:picMkLst>
            <pc:docMk/>
            <pc:sldMk cId="1798900474" sldId="267"/>
            <ac:picMk id="7" creationId="{C805AFC3-91AE-526A-E9AC-AE755C3F8306}"/>
          </ac:picMkLst>
        </pc:picChg>
        <pc:picChg chg="add mod modCrop">
          <ac:chgData name="Cláudia Saraiva" userId="a83f583e40587d8d" providerId="LiveId" clId="{880B2694-C3F1-4E43-83C8-2800DAB82B25}" dt="2024-12-15T23:32:09.990" v="1799" actId="1076"/>
          <ac:picMkLst>
            <pc:docMk/>
            <pc:sldMk cId="1798900474" sldId="267"/>
            <ac:picMk id="9" creationId="{F1BC0699-0791-FF90-80BC-5272403C473F}"/>
          </ac:picMkLst>
        </pc:picChg>
        <pc:picChg chg="add del mod">
          <ac:chgData name="Cláudia Saraiva" userId="a83f583e40587d8d" providerId="LiveId" clId="{880B2694-C3F1-4E43-83C8-2800DAB82B25}" dt="2024-12-15T23:37:15.241" v="1803" actId="21"/>
          <ac:picMkLst>
            <pc:docMk/>
            <pc:sldMk cId="1798900474" sldId="267"/>
            <ac:picMk id="11" creationId="{ABF8CF4A-E223-BA60-3F3D-6E7926BD994D}"/>
          </ac:picMkLst>
        </pc:picChg>
        <pc:cxnChg chg="add mod">
          <ac:chgData name="Cláudia Saraiva" userId="a83f583e40587d8d" providerId="LiveId" clId="{880B2694-C3F1-4E43-83C8-2800DAB82B25}" dt="2024-12-15T23:47:50.943" v="1942" actId="1035"/>
          <ac:cxnSpMkLst>
            <pc:docMk/>
            <pc:sldMk cId="1798900474" sldId="267"/>
            <ac:cxnSpMk id="12" creationId="{D2FD0DA5-2214-BFFD-14A3-F171CBDAB607}"/>
          </ac:cxnSpMkLst>
        </pc:cxnChg>
        <pc:cxnChg chg="add del mod">
          <ac:chgData name="Cláudia Saraiva" userId="a83f583e40587d8d" providerId="LiveId" clId="{880B2694-C3F1-4E43-83C8-2800DAB82B25}" dt="2024-12-15T23:50:19.719" v="1986" actId="478"/>
          <ac:cxnSpMkLst>
            <pc:docMk/>
            <pc:sldMk cId="1798900474" sldId="267"/>
            <ac:cxnSpMk id="15" creationId="{20775C86-7762-3E86-84BA-81B85FFB609F}"/>
          </ac:cxnSpMkLst>
        </pc:cxnChg>
        <pc:cxnChg chg="add mod">
          <ac:chgData name="Cláudia Saraiva" userId="a83f583e40587d8d" providerId="LiveId" clId="{880B2694-C3F1-4E43-83C8-2800DAB82B25}" dt="2024-12-15T23:47:50.943" v="1942" actId="1035"/>
          <ac:cxnSpMkLst>
            <pc:docMk/>
            <pc:sldMk cId="1798900474" sldId="267"/>
            <ac:cxnSpMk id="17" creationId="{9C331953-D0E4-62C5-40F0-C9D76AEA9B96}"/>
          </ac:cxnSpMkLst>
        </pc:cxnChg>
        <pc:cxnChg chg="add mod">
          <ac:chgData name="Cláudia Saraiva" userId="a83f583e40587d8d" providerId="LiveId" clId="{880B2694-C3F1-4E43-83C8-2800DAB82B25}" dt="2024-12-15T23:48:00.900" v="1944" actId="1076"/>
          <ac:cxnSpMkLst>
            <pc:docMk/>
            <pc:sldMk cId="1798900474" sldId="267"/>
            <ac:cxnSpMk id="19" creationId="{391B7125-9842-4AAC-9311-9F07E1E33D86}"/>
          </ac:cxnSpMkLst>
        </pc:cxnChg>
        <pc:cxnChg chg="add mod">
          <ac:chgData name="Cláudia Saraiva" userId="a83f583e40587d8d" providerId="LiveId" clId="{880B2694-C3F1-4E43-83C8-2800DAB82B25}" dt="2024-12-15T23:48:00.900" v="1944" actId="1076"/>
          <ac:cxnSpMkLst>
            <pc:docMk/>
            <pc:sldMk cId="1798900474" sldId="267"/>
            <ac:cxnSpMk id="21" creationId="{FF796ED3-C47C-9F84-8B34-E6077F678842}"/>
          </ac:cxnSpMkLst>
        </pc:cxnChg>
        <pc:cxnChg chg="add mod">
          <ac:chgData name="Cláudia Saraiva" userId="a83f583e40587d8d" providerId="LiveId" clId="{880B2694-C3F1-4E43-83C8-2800DAB82B25}" dt="2024-12-15T23:50:25.767" v="2018" actId="1037"/>
          <ac:cxnSpMkLst>
            <pc:docMk/>
            <pc:sldMk cId="1798900474" sldId="267"/>
            <ac:cxnSpMk id="23" creationId="{CCC119D4-C523-CA09-E3F8-9B9C68DE4227}"/>
          </ac:cxnSpMkLst>
        </pc:cxnChg>
        <pc:cxnChg chg="add mod">
          <ac:chgData name="Cláudia Saraiva" userId="a83f583e40587d8d" providerId="LiveId" clId="{880B2694-C3F1-4E43-83C8-2800DAB82B25}" dt="2024-12-15T23:50:25.767" v="2018" actId="1037"/>
          <ac:cxnSpMkLst>
            <pc:docMk/>
            <pc:sldMk cId="1798900474" sldId="267"/>
            <ac:cxnSpMk id="25" creationId="{C25F4FD6-7FAC-7895-4D07-95E0F0199F68}"/>
          </ac:cxnSpMkLst>
        </pc:cxnChg>
      </pc:sldChg>
      <pc:sldChg chg="addSp modSp new mod">
        <pc:chgData name="Cláudia Saraiva" userId="a83f583e40587d8d" providerId="LiveId" clId="{880B2694-C3F1-4E43-83C8-2800DAB82B25}" dt="2024-12-15T22:38:22.578" v="1380" actId="1076"/>
        <pc:sldMkLst>
          <pc:docMk/>
          <pc:sldMk cId="2119475909" sldId="268"/>
        </pc:sldMkLst>
        <pc:spChg chg="add mod">
          <ac:chgData name="Cláudia Saraiva" userId="a83f583e40587d8d" providerId="LiveId" clId="{880B2694-C3F1-4E43-83C8-2800DAB82B25}" dt="2024-12-15T22:38:22.578" v="1380" actId="1076"/>
          <ac:spMkLst>
            <pc:docMk/>
            <pc:sldMk cId="2119475909" sldId="268"/>
            <ac:spMk id="7" creationId="{326F726E-FEE2-05AE-AEEB-C823D1A17F2D}"/>
          </ac:spMkLst>
        </pc:spChg>
        <pc:spChg chg="add mod">
          <ac:chgData name="Cláudia Saraiva" userId="a83f583e40587d8d" providerId="LiveId" clId="{880B2694-C3F1-4E43-83C8-2800DAB82B25}" dt="2024-12-15T22:38:22.578" v="1380" actId="1076"/>
          <ac:spMkLst>
            <pc:docMk/>
            <pc:sldMk cId="2119475909" sldId="268"/>
            <ac:spMk id="8" creationId="{389FA25D-6A67-079B-D4A7-7D7A8F23FA9C}"/>
          </ac:spMkLst>
        </pc:spChg>
        <pc:spChg chg="add mod">
          <ac:chgData name="Cláudia Saraiva" userId="a83f583e40587d8d" providerId="LiveId" clId="{880B2694-C3F1-4E43-83C8-2800DAB82B25}" dt="2024-12-15T22:38:22.578" v="1380" actId="1076"/>
          <ac:spMkLst>
            <pc:docMk/>
            <pc:sldMk cId="2119475909" sldId="268"/>
            <ac:spMk id="10" creationId="{0DFE2F11-088B-5394-5C65-C3E36648CD8C}"/>
          </ac:spMkLst>
        </pc:spChg>
        <pc:spChg chg="add mod">
          <ac:chgData name="Cláudia Saraiva" userId="a83f583e40587d8d" providerId="LiveId" clId="{880B2694-C3F1-4E43-83C8-2800DAB82B25}" dt="2024-12-15T22:36:49.558" v="1346"/>
          <ac:spMkLst>
            <pc:docMk/>
            <pc:sldMk cId="2119475909" sldId="268"/>
            <ac:spMk id="12" creationId="{3451C946-A94C-5471-46C8-EDDE2F2D1AD7}"/>
          </ac:spMkLst>
        </pc:spChg>
        <pc:spChg chg="add mod">
          <ac:chgData name="Cláudia Saraiva" userId="a83f583e40587d8d" providerId="LiveId" clId="{880B2694-C3F1-4E43-83C8-2800DAB82B25}" dt="2024-12-15T22:36:49.558" v="1346"/>
          <ac:spMkLst>
            <pc:docMk/>
            <pc:sldMk cId="2119475909" sldId="268"/>
            <ac:spMk id="13" creationId="{E683D3BD-5287-A471-D763-8E011927E4E8}"/>
          </ac:spMkLst>
        </pc:spChg>
        <pc:spChg chg="add mod">
          <ac:chgData name="Cláudia Saraiva" userId="a83f583e40587d8d" providerId="LiveId" clId="{880B2694-C3F1-4E43-83C8-2800DAB82B25}" dt="2024-12-15T22:37:42.612" v="1364" actId="12788"/>
          <ac:spMkLst>
            <pc:docMk/>
            <pc:sldMk cId="2119475909" sldId="268"/>
            <ac:spMk id="16" creationId="{2FA809E8-5EA0-F4B6-4D67-6AB0125EB142}"/>
          </ac:spMkLst>
        </pc:spChg>
        <pc:spChg chg="add mod">
          <ac:chgData name="Cláudia Saraiva" userId="a83f583e40587d8d" providerId="LiveId" clId="{880B2694-C3F1-4E43-83C8-2800DAB82B25}" dt="2024-12-15T22:37:48.564" v="1365" actId="12788"/>
          <ac:spMkLst>
            <pc:docMk/>
            <pc:sldMk cId="2119475909" sldId="268"/>
            <ac:spMk id="17" creationId="{45E14ED5-0243-ACE3-B0D0-03B2A3A40B50}"/>
          </ac:spMkLst>
        </pc:spChg>
        <pc:spChg chg="add mod">
          <ac:chgData name="Cláudia Saraiva" userId="a83f583e40587d8d" providerId="LiveId" clId="{880B2694-C3F1-4E43-83C8-2800DAB82B25}" dt="2024-12-15T22:38:15.371" v="1379" actId="1076"/>
          <ac:spMkLst>
            <pc:docMk/>
            <pc:sldMk cId="2119475909" sldId="268"/>
            <ac:spMk id="19" creationId="{83B4998F-DDCA-793A-2C2C-BCF28E6A3747}"/>
          </ac:spMkLst>
        </pc:spChg>
        <pc:picChg chg="add mod modCrop">
          <ac:chgData name="Cláudia Saraiva" userId="a83f583e40587d8d" providerId="LiveId" clId="{880B2694-C3F1-4E43-83C8-2800DAB82B25}" dt="2024-12-15T22:36:41.928" v="1344" actId="1076"/>
          <ac:picMkLst>
            <pc:docMk/>
            <pc:sldMk cId="2119475909" sldId="268"/>
            <ac:picMk id="3" creationId="{C8DDA2BC-0447-CE4B-3785-5C3355A0CE8F}"/>
          </ac:picMkLst>
        </pc:picChg>
        <pc:picChg chg="add mod modCrop">
          <ac:chgData name="Cláudia Saraiva" userId="a83f583e40587d8d" providerId="LiveId" clId="{880B2694-C3F1-4E43-83C8-2800DAB82B25}" dt="2024-12-15T22:38:22.578" v="1380" actId="1076"/>
          <ac:picMkLst>
            <pc:docMk/>
            <pc:sldMk cId="2119475909" sldId="268"/>
            <ac:picMk id="5" creationId="{61A3CC41-813A-5CB0-DEF9-26843EE0306C}"/>
          </ac:picMkLst>
        </pc:picChg>
        <pc:cxnChg chg="add mod">
          <ac:chgData name="Cláudia Saraiva" userId="a83f583e40587d8d" providerId="LiveId" clId="{880B2694-C3F1-4E43-83C8-2800DAB82B25}" dt="2024-12-15T22:38:22.578" v="1380" actId="1076"/>
          <ac:cxnSpMkLst>
            <pc:docMk/>
            <pc:sldMk cId="2119475909" sldId="268"/>
            <ac:cxnSpMk id="6" creationId="{903B91A2-A25A-6032-31EF-3454116722F5}"/>
          </ac:cxnSpMkLst>
        </pc:cxnChg>
        <pc:cxnChg chg="add mod">
          <ac:chgData name="Cláudia Saraiva" userId="a83f583e40587d8d" providerId="LiveId" clId="{880B2694-C3F1-4E43-83C8-2800DAB82B25}" dt="2024-12-15T22:38:22.578" v="1380" actId="1076"/>
          <ac:cxnSpMkLst>
            <pc:docMk/>
            <pc:sldMk cId="2119475909" sldId="268"/>
            <ac:cxnSpMk id="9" creationId="{12438680-FB8F-AC5D-70E0-0D800DC5874F}"/>
          </ac:cxnSpMkLst>
        </pc:cxnChg>
        <pc:cxnChg chg="add mod">
          <ac:chgData name="Cláudia Saraiva" userId="a83f583e40587d8d" providerId="LiveId" clId="{880B2694-C3F1-4E43-83C8-2800DAB82B25}" dt="2024-12-15T22:36:49.558" v="1346"/>
          <ac:cxnSpMkLst>
            <pc:docMk/>
            <pc:sldMk cId="2119475909" sldId="268"/>
            <ac:cxnSpMk id="11" creationId="{8F864D93-13C2-7968-DA59-856209E795A4}"/>
          </ac:cxnSpMkLst>
        </pc:cxnChg>
        <pc:cxnChg chg="add mod">
          <ac:chgData name="Cláudia Saraiva" userId="a83f583e40587d8d" providerId="LiveId" clId="{880B2694-C3F1-4E43-83C8-2800DAB82B25}" dt="2024-12-15T22:36:49.558" v="1346"/>
          <ac:cxnSpMkLst>
            <pc:docMk/>
            <pc:sldMk cId="2119475909" sldId="268"/>
            <ac:cxnSpMk id="14" creationId="{588B074B-D582-A9A6-7731-907785A96B7B}"/>
          </ac:cxnSpMkLst>
        </pc:cxnChg>
        <pc:cxnChg chg="add mod">
          <ac:chgData name="Cláudia Saraiva" userId="a83f583e40587d8d" providerId="LiveId" clId="{880B2694-C3F1-4E43-83C8-2800DAB82B25}" dt="2024-12-15T22:37:42.612" v="1364" actId="12788"/>
          <ac:cxnSpMkLst>
            <pc:docMk/>
            <pc:sldMk cId="2119475909" sldId="268"/>
            <ac:cxnSpMk id="15" creationId="{8133BE07-F55B-450E-37BA-66B7D7531928}"/>
          </ac:cxnSpMkLst>
        </pc:cxnChg>
        <pc:cxnChg chg="add mod">
          <ac:chgData name="Cláudia Saraiva" userId="a83f583e40587d8d" providerId="LiveId" clId="{880B2694-C3F1-4E43-83C8-2800DAB82B25}" dt="2024-12-15T22:37:48.564" v="1365" actId="12788"/>
          <ac:cxnSpMkLst>
            <pc:docMk/>
            <pc:sldMk cId="2119475909" sldId="268"/>
            <ac:cxnSpMk id="18" creationId="{F35C80B4-C9F0-D26D-FADE-D2776CCCA62A}"/>
          </ac:cxnSpMkLst>
        </pc:cxnChg>
      </pc:sldChg>
      <pc:sldChg chg="addSp delSp modSp new mod">
        <pc:chgData name="Cláudia Saraiva" userId="a83f583e40587d8d" providerId="LiveId" clId="{880B2694-C3F1-4E43-83C8-2800DAB82B25}" dt="2024-12-15T22:42:55.448" v="1479" actId="14100"/>
        <pc:sldMkLst>
          <pc:docMk/>
          <pc:sldMk cId="3788246014" sldId="269"/>
        </pc:sldMkLst>
        <pc:spChg chg="add mod">
          <ac:chgData name="Cláudia Saraiva" userId="a83f583e40587d8d" providerId="LiveId" clId="{880B2694-C3F1-4E43-83C8-2800DAB82B25}" dt="2024-12-15T22:41:32.149" v="1408"/>
          <ac:spMkLst>
            <pc:docMk/>
            <pc:sldMk cId="3788246014" sldId="269"/>
            <ac:spMk id="9" creationId="{3DD2FC8D-0818-C8A3-DBC1-28965F0B120F}"/>
          </ac:spMkLst>
        </pc:spChg>
        <pc:spChg chg="add mod">
          <ac:chgData name="Cláudia Saraiva" userId="a83f583e40587d8d" providerId="LiveId" clId="{880B2694-C3F1-4E43-83C8-2800DAB82B25}" dt="2024-12-15T22:41:32.149" v="1408"/>
          <ac:spMkLst>
            <pc:docMk/>
            <pc:sldMk cId="3788246014" sldId="269"/>
            <ac:spMk id="10" creationId="{07479BEF-E49E-3B2B-DDB4-45EBD89433CC}"/>
          </ac:spMkLst>
        </pc:spChg>
        <pc:spChg chg="add mod">
          <ac:chgData name="Cláudia Saraiva" userId="a83f583e40587d8d" providerId="LiveId" clId="{880B2694-C3F1-4E43-83C8-2800DAB82B25}" dt="2024-12-15T22:42:09.980" v="1449" actId="1076"/>
          <ac:spMkLst>
            <pc:docMk/>
            <pc:sldMk cId="3788246014" sldId="269"/>
            <ac:spMk id="13" creationId="{FBDF28AC-46F4-B06F-F53B-F8423B3F9D7C}"/>
          </ac:spMkLst>
        </pc:spChg>
        <pc:spChg chg="add mod">
          <ac:chgData name="Cláudia Saraiva" userId="a83f583e40587d8d" providerId="LiveId" clId="{880B2694-C3F1-4E43-83C8-2800DAB82B25}" dt="2024-12-15T22:42:09.980" v="1449" actId="1076"/>
          <ac:spMkLst>
            <pc:docMk/>
            <pc:sldMk cId="3788246014" sldId="269"/>
            <ac:spMk id="14" creationId="{979BDA63-4FC9-C2F9-7EBB-C356C4D2B086}"/>
          </ac:spMkLst>
        </pc:spChg>
        <pc:spChg chg="add mod">
          <ac:chgData name="Cláudia Saraiva" userId="a83f583e40587d8d" providerId="LiveId" clId="{880B2694-C3F1-4E43-83C8-2800DAB82B25}" dt="2024-12-15T22:42:22.750" v="1454" actId="1035"/>
          <ac:spMkLst>
            <pc:docMk/>
            <pc:sldMk cId="3788246014" sldId="269"/>
            <ac:spMk id="16" creationId="{93F12270-1E02-92A4-61E4-FEF91CE189C6}"/>
          </ac:spMkLst>
        </pc:spChg>
        <pc:spChg chg="add mod">
          <ac:chgData name="Cláudia Saraiva" userId="a83f583e40587d8d" providerId="LiveId" clId="{880B2694-C3F1-4E43-83C8-2800DAB82B25}" dt="2024-12-15T22:42:55.448" v="1479" actId="14100"/>
          <ac:spMkLst>
            <pc:docMk/>
            <pc:sldMk cId="3788246014" sldId="269"/>
            <ac:spMk id="17" creationId="{18B97E3A-E659-09BA-4074-DEFA4FAF2FFB}"/>
          </ac:spMkLst>
        </pc:spChg>
        <pc:picChg chg="add del mod">
          <ac:chgData name="Cláudia Saraiva" userId="a83f583e40587d8d" providerId="LiveId" clId="{880B2694-C3F1-4E43-83C8-2800DAB82B25}" dt="2024-12-15T22:40:04.634" v="1389" actId="478"/>
          <ac:picMkLst>
            <pc:docMk/>
            <pc:sldMk cId="3788246014" sldId="269"/>
            <ac:picMk id="3" creationId="{90DF00C4-8FCD-7E30-364E-212CCBB47391}"/>
          </ac:picMkLst>
        </pc:picChg>
        <pc:picChg chg="add mod modCrop">
          <ac:chgData name="Cláudia Saraiva" userId="a83f583e40587d8d" providerId="LiveId" clId="{880B2694-C3F1-4E43-83C8-2800DAB82B25}" dt="2024-12-15T22:41:53.248" v="1446" actId="1036"/>
          <ac:picMkLst>
            <pc:docMk/>
            <pc:sldMk cId="3788246014" sldId="269"/>
            <ac:picMk id="5" creationId="{9FC9E244-8D41-EDC2-6747-ED22124A3C9E}"/>
          </ac:picMkLst>
        </pc:picChg>
        <pc:picChg chg="add mod modCrop">
          <ac:chgData name="Cláudia Saraiva" userId="a83f583e40587d8d" providerId="LiveId" clId="{880B2694-C3F1-4E43-83C8-2800DAB82B25}" dt="2024-12-15T22:41:56.557" v="1447" actId="1076"/>
          <ac:picMkLst>
            <pc:docMk/>
            <pc:sldMk cId="3788246014" sldId="269"/>
            <ac:picMk id="7" creationId="{CFE0700F-DCB3-BB79-A134-896139F33610}"/>
          </ac:picMkLst>
        </pc:picChg>
        <pc:cxnChg chg="add mod">
          <ac:chgData name="Cláudia Saraiva" userId="a83f583e40587d8d" providerId="LiveId" clId="{880B2694-C3F1-4E43-83C8-2800DAB82B25}" dt="2024-12-15T22:41:32.149" v="1408"/>
          <ac:cxnSpMkLst>
            <pc:docMk/>
            <pc:sldMk cId="3788246014" sldId="269"/>
            <ac:cxnSpMk id="8" creationId="{6E2196CE-40E1-6A93-9F38-3294991F5BDC}"/>
          </ac:cxnSpMkLst>
        </pc:cxnChg>
        <pc:cxnChg chg="add mod">
          <ac:chgData name="Cláudia Saraiva" userId="a83f583e40587d8d" providerId="LiveId" clId="{880B2694-C3F1-4E43-83C8-2800DAB82B25}" dt="2024-12-15T22:41:32.149" v="1408"/>
          <ac:cxnSpMkLst>
            <pc:docMk/>
            <pc:sldMk cId="3788246014" sldId="269"/>
            <ac:cxnSpMk id="11" creationId="{C5A6793C-B78D-0549-6478-ECF9A2F0C50C}"/>
          </ac:cxnSpMkLst>
        </pc:cxnChg>
        <pc:cxnChg chg="add mod">
          <ac:chgData name="Cláudia Saraiva" userId="a83f583e40587d8d" providerId="LiveId" clId="{880B2694-C3F1-4E43-83C8-2800DAB82B25}" dt="2024-12-15T22:42:09.980" v="1449" actId="1076"/>
          <ac:cxnSpMkLst>
            <pc:docMk/>
            <pc:sldMk cId="3788246014" sldId="269"/>
            <ac:cxnSpMk id="12" creationId="{B3900171-8EC7-7FDC-4EB6-C70B804FAABD}"/>
          </ac:cxnSpMkLst>
        </pc:cxnChg>
        <pc:cxnChg chg="add mod">
          <ac:chgData name="Cláudia Saraiva" userId="a83f583e40587d8d" providerId="LiveId" clId="{880B2694-C3F1-4E43-83C8-2800DAB82B25}" dt="2024-12-15T22:42:09.980" v="1449" actId="1076"/>
          <ac:cxnSpMkLst>
            <pc:docMk/>
            <pc:sldMk cId="3788246014" sldId="269"/>
            <ac:cxnSpMk id="15" creationId="{A23FFA61-751B-2456-9DC8-058484A1ED8C}"/>
          </ac:cxnSpMkLst>
        </pc:cxnChg>
      </pc:sldChg>
      <pc:sldChg chg="addSp delSp modSp new mod">
        <pc:chgData name="Cláudia Saraiva" userId="a83f583e40587d8d" providerId="LiveId" clId="{880B2694-C3F1-4E43-83C8-2800DAB82B25}" dt="2024-12-15T23:45:53.755" v="1883" actId="1038"/>
        <pc:sldMkLst>
          <pc:docMk/>
          <pc:sldMk cId="459670543" sldId="270"/>
        </pc:sldMkLst>
        <pc:spChg chg="add mod">
          <ac:chgData name="Cláudia Saraiva" userId="a83f583e40587d8d" providerId="LiveId" clId="{880B2694-C3F1-4E43-83C8-2800DAB82B25}" dt="2024-12-15T23:45:53.755" v="1883" actId="1038"/>
          <ac:spMkLst>
            <pc:docMk/>
            <pc:sldMk cId="459670543" sldId="270"/>
            <ac:spMk id="5" creationId="{A892F109-1052-F01A-5177-5BBA3D42FCCB}"/>
          </ac:spMkLst>
        </pc:spChg>
        <pc:spChg chg="add mod">
          <ac:chgData name="Cláudia Saraiva" userId="a83f583e40587d8d" providerId="LiveId" clId="{880B2694-C3F1-4E43-83C8-2800DAB82B25}" dt="2024-12-15T23:45:53.755" v="1883" actId="1038"/>
          <ac:spMkLst>
            <pc:docMk/>
            <pc:sldMk cId="459670543" sldId="270"/>
            <ac:spMk id="6" creationId="{B6966370-6303-685B-39D5-FA30D1A59F7B}"/>
          </ac:spMkLst>
        </pc:spChg>
        <pc:spChg chg="add del mod">
          <ac:chgData name="Cláudia Saraiva" userId="a83f583e40587d8d" providerId="LiveId" clId="{880B2694-C3F1-4E43-83C8-2800DAB82B25}" dt="2024-12-15T23:44:53.818" v="1840" actId="478"/>
          <ac:spMkLst>
            <pc:docMk/>
            <pc:sldMk cId="459670543" sldId="270"/>
            <ac:spMk id="12" creationId="{86FD0D64-AA2B-4042-0E5D-6EBB159EAC6F}"/>
          </ac:spMkLst>
        </pc:spChg>
        <pc:spChg chg="add del mod">
          <ac:chgData name="Cláudia Saraiva" userId="a83f583e40587d8d" providerId="LiveId" clId="{880B2694-C3F1-4E43-83C8-2800DAB82B25}" dt="2024-12-15T23:44:53.818" v="1840" actId="478"/>
          <ac:spMkLst>
            <pc:docMk/>
            <pc:sldMk cId="459670543" sldId="270"/>
            <ac:spMk id="13" creationId="{00CC660C-44D7-2842-6B45-50EB7E796C7F}"/>
          </ac:spMkLst>
        </pc:spChg>
        <pc:spChg chg="add mod">
          <ac:chgData name="Cláudia Saraiva" userId="a83f583e40587d8d" providerId="LiveId" clId="{880B2694-C3F1-4E43-83C8-2800DAB82B25}" dt="2024-12-15T23:45:06.351" v="1842" actId="1076"/>
          <ac:spMkLst>
            <pc:docMk/>
            <pc:sldMk cId="459670543" sldId="270"/>
            <ac:spMk id="16" creationId="{DAAB26FC-0C32-28BC-65EB-E65E46B929F0}"/>
          </ac:spMkLst>
        </pc:spChg>
        <pc:spChg chg="add mod">
          <ac:chgData name="Cláudia Saraiva" userId="a83f583e40587d8d" providerId="LiveId" clId="{880B2694-C3F1-4E43-83C8-2800DAB82B25}" dt="2024-12-15T23:45:06.351" v="1842" actId="1076"/>
          <ac:spMkLst>
            <pc:docMk/>
            <pc:sldMk cId="459670543" sldId="270"/>
            <ac:spMk id="17" creationId="{679AB3B0-D620-D228-A2CC-5621E3B06A12}"/>
          </ac:spMkLst>
        </pc:spChg>
        <pc:spChg chg="add mod">
          <ac:chgData name="Cláudia Saraiva" userId="a83f583e40587d8d" providerId="LiveId" clId="{880B2694-C3F1-4E43-83C8-2800DAB82B25}" dt="2024-12-15T23:45:19.635" v="1844" actId="1076"/>
          <ac:spMkLst>
            <pc:docMk/>
            <pc:sldMk cId="459670543" sldId="270"/>
            <ac:spMk id="19" creationId="{EB8BE4E1-A228-2E82-8B49-5225B10256E5}"/>
          </ac:spMkLst>
        </pc:spChg>
        <pc:spChg chg="add mod">
          <ac:chgData name="Cláudia Saraiva" userId="a83f583e40587d8d" providerId="LiveId" clId="{880B2694-C3F1-4E43-83C8-2800DAB82B25}" dt="2024-12-15T23:45:53.755" v="1883" actId="1038"/>
          <ac:spMkLst>
            <pc:docMk/>
            <pc:sldMk cId="459670543" sldId="270"/>
            <ac:spMk id="20" creationId="{84BE9E17-6836-1985-A7D7-EE6D7F901737}"/>
          </ac:spMkLst>
        </pc:spChg>
        <pc:picChg chg="add mod modCrop">
          <ac:chgData name="Cláudia Saraiva" userId="a83f583e40587d8d" providerId="LiveId" clId="{880B2694-C3F1-4E43-83C8-2800DAB82B25}" dt="2024-12-15T23:43:48.872" v="1830" actId="1076"/>
          <ac:picMkLst>
            <pc:docMk/>
            <pc:sldMk cId="459670543" sldId="270"/>
            <ac:picMk id="3" creationId="{0BE52E41-7FEC-D492-6CEC-3FEF792835FB}"/>
          </ac:picMkLst>
        </pc:picChg>
        <pc:picChg chg="add mod modCrop">
          <ac:chgData name="Cláudia Saraiva" userId="a83f583e40587d8d" providerId="LiveId" clId="{880B2694-C3F1-4E43-83C8-2800DAB82B25}" dt="2024-12-15T23:45:53.755" v="1883" actId="1038"/>
          <ac:picMkLst>
            <pc:docMk/>
            <pc:sldMk cId="459670543" sldId="270"/>
            <ac:picMk id="11" creationId="{ABF8CF4A-E223-BA60-3F3D-6E7926BD994D}"/>
          </ac:picMkLst>
        </pc:picChg>
        <pc:cxnChg chg="add mod">
          <ac:chgData name="Cláudia Saraiva" userId="a83f583e40587d8d" providerId="LiveId" clId="{880B2694-C3F1-4E43-83C8-2800DAB82B25}" dt="2024-12-15T23:45:53.755" v="1883" actId="1038"/>
          <ac:cxnSpMkLst>
            <pc:docMk/>
            <pc:sldMk cId="459670543" sldId="270"/>
            <ac:cxnSpMk id="4" creationId="{CB82A087-8731-C689-00E4-B8060CCCE8B3}"/>
          </ac:cxnSpMkLst>
        </pc:cxnChg>
        <pc:cxnChg chg="add mod">
          <ac:chgData name="Cláudia Saraiva" userId="a83f583e40587d8d" providerId="LiveId" clId="{880B2694-C3F1-4E43-83C8-2800DAB82B25}" dt="2024-12-15T23:45:53.755" v="1883" actId="1038"/>
          <ac:cxnSpMkLst>
            <pc:docMk/>
            <pc:sldMk cId="459670543" sldId="270"/>
            <ac:cxnSpMk id="7" creationId="{45AA36F3-FC13-A26C-B779-0545F0811A71}"/>
          </ac:cxnSpMkLst>
        </pc:cxnChg>
        <pc:cxnChg chg="add del mod">
          <ac:chgData name="Cláudia Saraiva" userId="a83f583e40587d8d" providerId="LiveId" clId="{880B2694-C3F1-4E43-83C8-2800DAB82B25}" dt="2024-12-15T23:44:53.818" v="1840" actId="478"/>
          <ac:cxnSpMkLst>
            <pc:docMk/>
            <pc:sldMk cId="459670543" sldId="270"/>
            <ac:cxnSpMk id="10" creationId="{9230F958-78C6-0E31-DF8E-FCEF9984C766}"/>
          </ac:cxnSpMkLst>
        </pc:cxnChg>
        <pc:cxnChg chg="add del mod">
          <ac:chgData name="Cláudia Saraiva" userId="a83f583e40587d8d" providerId="LiveId" clId="{880B2694-C3F1-4E43-83C8-2800DAB82B25}" dt="2024-12-15T23:44:53.818" v="1840" actId="478"/>
          <ac:cxnSpMkLst>
            <pc:docMk/>
            <pc:sldMk cId="459670543" sldId="270"/>
            <ac:cxnSpMk id="14" creationId="{4E6314A8-2029-8BD9-1731-CFD9BCFB462D}"/>
          </ac:cxnSpMkLst>
        </pc:cxnChg>
        <pc:cxnChg chg="add mod">
          <ac:chgData name="Cláudia Saraiva" userId="a83f583e40587d8d" providerId="LiveId" clId="{880B2694-C3F1-4E43-83C8-2800DAB82B25}" dt="2024-12-15T23:45:06.351" v="1842" actId="1076"/>
          <ac:cxnSpMkLst>
            <pc:docMk/>
            <pc:sldMk cId="459670543" sldId="270"/>
            <ac:cxnSpMk id="15" creationId="{9202B5A9-D4E5-A783-B712-899E72A18313}"/>
          </ac:cxnSpMkLst>
        </pc:cxnChg>
        <pc:cxnChg chg="add mod">
          <ac:chgData name="Cláudia Saraiva" userId="a83f583e40587d8d" providerId="LiveId" clId="{880B2694-C3F1-4E43-83C8-2800DAB82B25}" dt="2024-12-15T23:45:06.351" v="1842" actId="1076"/>
          <ac:cxnSpMkLst>
            <pc:docMk/>
            <pc:sldMk cId="459670543" sldId="270"/>
            <ac:cxnSpMk id="18" creationId="{A9944909-14F2-97C1-C340-41256562FECE}"/>
          </ac:cxnSpMkLst>
        </pc:cxnChg>
      </pc:sldChg>
      <pc:sldChg chg="addSp delSp modSp new mod">
        <pc:chgData name="Cláudia Saraiva" userId="a83f583e40587d8d" providerId="LiveId" clId="{880B2694-C3F1-4E43-83C8-2800DAB82B25}" dt="2024-12-15T23:08:52.530" v="1764" actId="552"/>
        <pc:sldMkLst>
          <pc:docMk/>
          <pc:sldMk cId="2258212933" sldId="271"/>
        </pc:sldMkLst>
        <pc:spChg chg="add mod">
          <ac:chgData name="Cláudia Saraiva" userId="a83f583e40587d8d" providerId="LiveId" clId="{880B2694-C3F1-4E43-83C8-2800DAB82B25}" dt="2024-12-15T23:05:21.992" v="1539" actId="1037"/>
          <ac:spMkLst>
            <pc:docMk/>
            <pc:sldMk cId="2258212933" sldId="271"/>
            <ac:spMk id="13" creationId="{B255A5A8-D75B-F789-B587-6060E5CDF286}"/>
          </ac:spMkLst>
        </pc:spChg>
        <pc:spChg chg="add mod">
          <ac:chgData name="Cláudia Saraiva" userId="a83f583e40587d8d" providerId="LiveId" clId="{880B2694-C3F1-4E43-83C8-2800DAB82B25}" dt="2024-12-15T23:05:21.992" v="1539" actId="1037"/>
          <ac:spMkLst>
            <pc:docMk/>
            <pc:sldMk cId="2258212933" sldId="271"/>
            <ac:spMk id="14" creationId="{EB9FFE1D-2B3D-B6FB-3958-18A3E247184A}"/>
          </ac:spMkLst>
        </pc:spChg>
        <pc:spChg chg="add mod">
          <ac:chgData name="Cláudia Saraiva" userId="a83f583e40587d8d" providerId="LiveId" clId="{880B2694-C3F1-4E43-83C8-2800DAB82B25}" dt="2024-12-15T23:05:23.887" v="1540"/>
          <ac:spMkLst>
            <pc:docMk/>
            <pc:sldMk cId="2258212933" sldId="271"/>
            <ac:spMk id="17" creationId="{E9782221-20FA-64B9-B0E3-F2E153235F37}"/>
          </ac:spMkLst>
        </pc:spChg>
        <pc:spChg chg="add mod">
          <ac:chgData name="Cláudia Saraiva" userId="a83f583e40587d8d" providerId="LiveId" clId="{880B2694-C3F1-4E43-83C8-2800DAB82B25}" dt="2024-12-15T23:05:23.887" v="1540"/>
          <ac:spMkLst>
            <pc:docMk/>
            <pc:sldMk cId="2258212933" sldId="271"/>
            <ac:spMk id="18" creationId="{37B6743B-991F-0BB1-E7F2-B5CAF992CA44}"/>
          </ac:spMkLst>
        </pc:spChg>
        <pc:spChg chg="add mod">
          <ac:chgData name="Cláudia Saraiva" userId="a83f583e40587d8d" providerId="LiveId" clId="{880B2694-C3F1-4E43-83C8-2800DAB82B25}" dt="2024-12-15T23:06:11.137" v="1703" actId="555"/>
          <ac:spMkLst>
            <pc:docMk/>
            <pc:sldMk cId="2258212933" sldId="271"/>
            <ac:spMk id="21" creationId="{1BFB565A-431E-046C-938F-51E025A497B3}"/>
          </ac:spMkLst>
        </pc:spChg>
        <pc:spChg chg="add mod">
          <ac:chgData name="Cláudia Saraiva" userId="a83f583e40587d8d" providerId="LiveId" clId="{880B2694-C3F1-4E43-83C8-2800DAB82B25}" dt="2024-12-15T23:06:11.137" v="1703" actId="555"/>
          <ac:spMkLst>
            <pc:docMk/>
            <pc:sldMk cId="2258212933" sldId="271"/>
            <ac:spMk id="22" creationId="{B32219C0-0319-5E9A-7785-6311DE7ACD86}"/>
          </ac:spMkLst>
        </pc:spChg>
        <pc:spChg chg="add mod">
          <ac:chgData name="Cláudia Saraiva" userId="a83f583e40587d8d" providerId="LiveId" clId="{880B2694-C3F1-4E43-83C8-2800DAB82B25}" dt="2024-12-15T23:06:11.137" v="1703" actId="555"/>
          <ac:spMkLst>
            <pc:docMk/>
            <pc:sldMk cId="2258212933" sldId="271"/>
            <ac:spMk id="25" creationId="{379BC1B6-03E0-69C7-5A77-A869C643C100}"/>
          </ac:spMkLst>
        </pc:spChg>
        <pc:spChg chg="add mod">
          <ac:chgData name="Cláudia Saraiva" userId="a83f583e40587d8d" providerId="LiveId" clId="{880B2694-C3F1-4E43-83C8-2800DAB82B25}" dt="2024-12-15T23:06:11.137" v="1703" actId="555"/>
          <ac:spMkLst>
            <pc:docMk/>
            <pc:sldMk cId="2258212933" sldId="271"/>
            <ac:spMk id="26" creationId="{240E1723-E66A-BD31-569C-FE2798862464}"/>
          </ac:spMkLst>
        </pc:spChg>
        <pc:spChg chg="add mod">
          <ac:chgData name="Cláudia Saraiva" userId="a83f583e40587d8d" providerId="LiveId" clId="{880B2694-C3F1-4E43-83C8-2800DAB82B25}" dt="2024-12-15T23:06:54.928" v="1712" actId="1035"/>
          <ac:spMkLst>
            <pc:docMk/>
            <pc:sldMk cId="2258212933" sldId="271"/>
            <ac:spMk id="28" creationId="{5085361C-CBD9-D3C7-DEAE-653FB3AC3212}"/>
          </ac:spMkLst>
        </pc:spChg>
        <pc:spChg chg="add mod">
          <ac:chgData name="Cláudia Saraiva" userId="a83f583e40587d8d" providerId="LiveId" clId="{880B2694-C3F1-4E43-83C8-2800DAB82B25}" dt="2024-12-15T23:08:52.530" v="1764" actId="552"/>
          <ac:spMkLst>
            <pc:docMk/>
            <pc:sldMk cId="2258212933" sldId="271"/>
            <ac:spMk id="29" creationId="{F8F87003-8BCD-08D1-78CD-9130017BAAA1}"/>
          </ac:spMkLst>
        </pc:spChg>
        <pc:spChg chg="add mod">
          <ac:chgData name="Cláudia Saraiva" userId="a83f583e40587d8d" providerId="LiveId" clId="{880B2694-C3F1-4E43-83C8-2800DAB82B25}" dt="2024-12-15T23:08:52.530" v="1764" actId="552"/>
          <ac:spMkLst>
            <pc:docMk/>
            <pc:sldMk cId="2258212933" sldId="271"/>
            <ac:spMk id="30" creationId="{FB2CC0E3-B0C0-48B6-C630-ECD2DCF68F0F}"/>
          </ac:spMkLst>
        </pc:spChg>
        <pc:spChg chg="add mod">
          <ac:chgData name="Cláudia Saraiva" userId="a83f583e40587d8d" providerId="LiveId" clId="{880B2694-C3F1-4E43-83C8-2800DAB82B25}" dt="2024-12-15T23:08:04.207" v="1747" actId="20577"/>
          <ac:spMkLst>
            <pc:docMk/>
            <pc:sldMk cId="2258212933" sldId="271"/>
            <ac:spMk id="31" creationId="{D2D6D361-A3B9-DC0B-3AA3-B02A4E6B1ECD}"/>
          </ac:spMkLst>
        </pc:spChg>
        <pc:spChg chg="add mod">
          <ac:chgData name="Cláudia Saraiva" userId="a83f583e40587d8d" providerId="LiveId" clId="{880B2694-C3F1-4E43-83C8-2800DAB82B25}" dt="2024-12-15T23:08:21.712" v="1755" actId="1035"/>
          <ac:spMkLst>
            <pc:docMk/>
            <pc:sldMk cId="2258212933" sldId="271"/>
            <ac:spMk id="32" creationId="{AB339502-C7DC-D5A8-4DB5-1A1BD9161A72}"/>
          </ac:spMkLst>
        </pc:spChg>
        <pc:spChg chg="add mod">
          <ac:chgData name="Cláudia Saraiva" userId="a83f583e40587d8d" providerId="LiveId" clId="{880B2694-C3F1-4E43-83C8-2800DAB82B25}" dt="2024-12-15T23:08:52.530" v="1764" actId="552"/>
          <ac:spMkLst>
            <pc:docMk/>
            <pc:sldMk cId="2258212933" sldId="271"/>
            <ac:spMk id="33" creationId="{BA2E0697-0D7D-E990-BA7B-68B4B65855BD}"/>
          </ac:spMkLst>
        </pc:spChg>
        <pc:picChg chg="add mod modCrop">
          <ac:chgData name="Cláudia Saraiva" userId="a83f583e40587d8d" providerId="LiveId" clId="{880B2694-C3F1-4E43-83C8-2800DAB82B25}" dt="2024-12-15T23:01:53.095" v="1499" actId="1076"/>
          <ac:picMkLst>
            <pc:docMk/>
            <pc:sldMk cId="2258212933" sldId="271"/>
            <ac:picMk id="3" creationId="{9E59D097-2E71-9528-3EDE-D8BAC8D24E92}"/>
          </ac:picMkLst>
        </pc:picChg>
        <pc:picChg chg="add del mod modCrop">
          <ac:chgData name="Cláudia Saraiva" userId="a83f583e40587d8d" providerId="LiveId" clId="{880B2694-C3F1-4E43-83C8-2800DAB82B25}" dt="2024-12-15T23:04:24.938" v="1521" actId="478"/>
          <ac:picMkLst>
            <pc:docMk/>
            <pc:sldMk cId="2258212933" sldId="271"/>
            <ac:picMk id="5" creationId="{638DC33D-FF0E-0A09-BF4F-0BD2885F2B62}"/>
          </ac:picMkLst>
        </pc:picChg>
        <pc:picChg chg="add del mod modCrop">
          <ac:chgData name="Cláudia Saraiva" userId="a83f583e40587d8d" providerId="LiveId" clId="{880B2694-C3F1-4E43-83C8-2800DAB82B25}" dt="2024-12-15T23:04:14.194" v="1519" actId="478"/>
          <ac:picMkLst>
            <pc:docMk/>
            <pc:sldMk cId="2258212933" sldId="271"/>
            <ac:picMk id="7" creationId="{B78218B9-8EF7-7565-E1B9-EBE1D6E17D7A}"/>
          </ac:picMkLst>
        </pc:picChg>
        <pc:picChg chg="add mod modCrop">
          <ac:chgData name="Cláudia Saraiva" userId="a83f583e40587d8d" providerId="LiveId" clId="{880B2694-C3F1-4E43-83C8-2800DAB82B25}" dt="2024-12-15T23:05:28.459" v="1542" actId="1076"/>
          <ac:picMkLst>
            <pc:docMk/>
            <pc:sldMk cId="2258212933" sldId="271"/>
            <ac:picMk id="9" creationId="{487F7BB6-5270-7BE1-21F1-D9639E0A4EB1}"/>
          </ac:picMkLst>
        </pc:picChg>
        <pc:picChg chg="add mod modCrop">
          <ac:chgData name="Cláudia Saraiva" userId="a83f583e40587d8d" providerId="LiveId" clId="{880B2694-C3F1-4E43-83C8-2800DAB82B25}" dt="2024-12-15T23:05:03.165" v="1530" actId="1076"/>
          <ac:picMkLst>
            <pc:docMk/>
            <pc:sldMk cId="2258212933" sldId="271"/>
            <ac:picMk id="11" creationId="{B1EF7E49-FC17-3B66-6970-C4C22961C354}"/>
          </ac:picMkLst>
        </pc:picChg>
        <pc:cxnChg chg="add mod">
          <ac:chgData name="Cláudia Saraiva" userId="a83f583e40587d8d" providerId="LiveId" clId="{880B2694-C3F1-4E43-83C8-2800DAB82B25}" dt="2024-12-15T23:05:21.992" v="1539" actId="1037"/>
          <ac:cxnSpMkLst>
            <pc:docMk/>
            <pc:sldMk cId="2258212933" sldId="271"/>
            <ac:cxnSpMk id="12" creationId="{411FA10C-181F-0D63-618F-45D65AE4F7B9}"/>
          </ac:cxnSpMkLst>
        </pc:cxnChg>
        <pc:cxnChg chg="add mod">
          <ac:chgData name="Cláudia Saraiva" userId="a83f583e40587d8d" providerId="LiveId" clId="{880B2694-C3F1-4E43-83C8-2800DAB82B25}" dt="2024-12-15T23:05:21.992" v="1539" actId="1037"/>
          <ac:cxnSpMkLst>
            <pc:docMk/>
            <pc:sldMk cId="2258212933" sldId="271"/>
            <ac:cxnSpMk id="15" creationId="{FBCD8B08-BE59-AB81-4ADC-C202E689A7AE}"/>
          </ac:cxnSpMkLst>
        </pc:cxnChg>
        <pc:cxnChg chg="add mod">
          <ac:chgData name="Cláudia Saraiva" userId="a83f583e40587d8d" providerId="LiveId" clId="{880B2694-C3F1-4E43-83C8-2800DAB82B25}" dt="2024-12-15T23:05:23.887" v="1540"/>
          <ac:cxnSpMkLst>
            <pc:docMk/>
            <pc:sldMk cId="2258212933" sldId="271"/>
            <ac:cxnSpMk id="16" creationId="{51774F07-E1F1-7527-373A-682FEAF9E9F4}"/>
          </ac:cxnSpMkLst>
        </pc:cxnChg>
        <pc:cxnChg chg="add mod">
          <ac:chgData name="Cláudia Saraiva" userId="a83f583e40587d8d" providerId="LiveId" clId="{880B2694-C3F1-4E43-83C8-2800DAB82B25}" dt="2024-12-15T23:05:23.887" v="1540"/>
          <ac:cxnSpMkLst>
            <pc:docMk/>
            <pc:sldMk cId="2258212933" sldId="271"/>
            <ac:cxnSpMk id="19" creationId="{96FE137B-C4D3-6F14-2FFA-584CC66A947C}"/>
          </ac:cxnSpMkLst>
        </pc:cxnChg>
        <pc:cxnChg chg="add mod">
          <ac:chgData name="Cláudia Saraiva" userId="a83f583e40587d8d" providerId="LiveId" clId="{880B2694-C3F1-4E43-83C8-2800DAB82B25}" dt="2024-12-15T23:06:23.584" v="1704" actId="555"/>
          <ac:cxnSpMkLst>
            <pc:docMk/>
            <pc:sldMk cId="2258212933" sldId="271"/>
            <ac:cxnSpMk id="20" creationId="{1CD60DDD-90ED-8B41-A744-E3E36E4671C8}"/>
          </ac:cxnSpMkLst>
        </pc:cxnChg>
        <pc:cxnChg chg="add mod">
          <ac:chgData name="Cláudia Saraiva" userId="a83f583e40587d8d" providerId="LiveId" clId="{880B2694-C3F1-4E43-83C8-2800DAB82B25}" dt="2024-12-15T23:06:23.584" v="1704" actId="555"/>
          <ac:cxnSpMkLst>
            <pc:docMk/>
            <pc:sldMk cId="2258212933" sldId="271"/>
            <ac:cxnSpMk id="23" creationId="{A4BB04EB-68AD-D4B4-6626-0248CE5F9365}"/>
          </ac:cxnSpMkLst>
        </pc:cxnChg>
        <pc:cxnChg chg="add mod">
          <ac:chgData name="Cláudia Saraiva" userId="a83f583e40587d8d" providerId="LiveId" clId="{880B2694-C3F1-4E43-83C8-2800DAB82B25}" dt="2024-12-15T23:06:23.584" v="1704" actId="555"/>
          <ac:cxnSpMkLst>
            <pc:docMk/>
            <pc:sldMk cId="2258212933" sldId="271"/>
            <ac:cxnSpMk id="24" creationId="{67C254B8-F18E-2371-AD06-E26FD2FB63FC}"/>
          </ac:cxnSpMkLst>
        </pc:cxnChg>
        <pc:cxnChg chg="add mod">
          <ac:chgData name="Cláudia Saraiva" userId="a83f583e40587d8d" providerId="LiveId" clId="{880B2694-C3F1-4E43-83C8-2800DAB82B25}" dt="2024-12-15T23:06:23.584" v="1704" actId="555"/>
          <ac:cxnSpMkLst>
            <pc:docMk/>
            <pc:sldMk cId="2258212933" sldId="271"/>
            <ac:cxnSpMk id="27" creationId="{7ED4E733-416D-601C-4AAD-146BAEB0728D}"/>
          </ac:cxnSpMkLst>
        </pc:cxnChg>
      </pc:sldChg>
    </pc:docChg>
  </pc:docChgLst>
  <pc:docChgLst>
    <pc:chgData name="Giuseppe ARENA" userId="6477113c-2e71-430e-bee9-a66e90aca95d" providerId="ADAL" clId="{E69DA0FC-6F2F-4ED6-A379-1DA6874A8169}"/>
    <pc:docChg chg="undo custSel addSld modSld">
      <pc:chgData name="Giuseppe ARENA" userId="6477113c-2e71-430e-bee9-a66e90aca95d" providerId="ADAL" clId="{E69DA0FC-6F2F-4ED6-A379-1DA6874A8169}" dt="2023-07-05T21:25:37.759" v="1246" actId="20577"/>
      <pc:docMkLst>
        <pc:docMk/>
      </pc:docMkLst>
      <pc:sldChg chg="addSp delSp modSp new mod modNotesTx">
        <pc:chgData name="Giuseppe ARENA" userId="6477113c-2e71-430e-bee9-a66e90aca95d" providerId="ADAL" clId="{E69DA0FC-6F2F-4ED6-A379-1DA6874A8169}" dt="2023-07-05T21:25:37.759" v="1246" actId="20577"/>
        <pc:sldMkLst>
          <pc:docMk/>
          <pc:sldMk cId="407637367" sldId="256"/>
        </pc:sldMkLst>
        <pc:spChg chg="del">
          <ac:chgData name="Giuseppe ARENA" userId="6477113c-2e71-430e-bee9-a66e90aca95d" providerId="ADAL" clId="{E69DA0FC-6F2F-4ED6-A379-1DA6874A8169}" dt="2023-07-05T20:47:33.319" v="2" actId="478"/>
          <ac:spMkLst>
            <pc:docMk/>
            <pc:sldMk cId="407637367" sldId="256"/>
            <ac:spMk id="2" creationId="{575E335C-5B1B-7825-DB2D-01D8759F5D03}"/>
          </ac:spMkLst>
        </pc:spChg>
        <pc:spChg chg="del">
          <ac:chgData name="Giuseppe ARENA" userId="6477113c-2e71-430e-bee9-a66e90aca95d" providerId="ADAL" clId="{E69DA0FC-6F2F-4ED6-A379-1DA6874A8169}" dt="2023-07-05T20:47:32.495" v="1" actId="478"/>
          <ac:spMkLst>
            <pc:docMk/>
            <pc:sldMk cId="407637367" sldId="256"/>
            <ac:spMk id="3" creationId="{9B81C402-1476-6BFF-88F4-D3A8B914CEF7}"/>
          </ac:spMkLst>
        </pc:spChg>
        <pc:spChg chg="add mod">
          <ac:chgData name="Giuseppe ARENA" userId="6477113c-2e71-430e-bee9-a66e90aca95d" providerId="ADAL" clId="{E69DA0FC-6F2F-4ED6-A379-1DA6874A8169}" dt="2023-07-05T21:20:50.671" v="739" actId="164"/>
          <ac:spMkLst>
            <pc:docMk/>
            <pc:sldMk cId="407637367" sldId="256"/>
            <ac:spMk id="7" creationId="{F791A958-B420-2DF3-9923-10ED480BBF8D}"/>
          </ac:spMkLst>
        </pc:spChg>
        <pc:spChg chg="add mod">
          <ac:chgData name="Giuseppe ARENA" userId="6477113c-2e71-430e-bee9-a66e90aca95d" providerId="ADAL" clId="{E69DA0FC-6F2F-4ED6-A379-1DA6874A8169}" dt="2023-07-05T21:20:50.671" v="739" actId="164"/>
          <ac:spMkLst>
            <pc:docMk/>
            <pc:sldMk cId="407637367" sldId="256"/>
            <ac:spMk id="8" creationId="{5388AAFE-0834-C7FF-0C01-E5F23CDAE383}"/>
          </ac:spMkLst>
        </pc:spChg>
        <pc:spChg chg="add mod">
          <ac:chgData name="Giuseppe ARENA" userId="6477113c-2e71-430e-bee9-a66e90aca95d" providerId="ADAL" clId="{E69DA0FC-6F2F-4ED6-A379-1DA6874A8169}" dt="2023-07-05T21:20:50.671" v="739" actId="164"/>
          <ac:spMkLst>
            <pc:docMk/>
            <pc:sldMk cId="407637367" sldId="256"/>
            <ac:spMk id="9" creationId="{80A75348-B0FF-C2EC-0CB5-E8DC97918279}"/>
          </ac:spMkLst>
        </pc:spChg>
        <pc:spChg chg="add mod">
          <ac:chgData name="Giuseppe ARENA" userId="6477113c-2e71-430e-bee9-a66e90aca95d" providerId="ADAL" clId="{E69DA0FC-6F2F-4ED6-A379-1DA6874A8169}" dt="2023-07-05T21:20:50.671" v="739" actId="164"/>
          <ac:spMkLst>
            <pc:docMk/>
            <pc:sldMk cId="407637367" sldId="256"/>
            <ac:spMk id="10" creationId="{B89292AF-7101-60A3-B9E5-4384D0032372}"/>
          </ac:spMkLst>
        </pc:spChg>
        <pc:spChg chg="add mod">
          <ac:chgData name="Giuseppe ARENA" userId="6477113c-2e71-430e-bee9-a66e90aca95d" providerId="ADAL" clId="{E69DA0FC-6F2F-4ED6-A379-1DA6874A8169}" dt="2023-07-05T21:20:50.671" v="739" actId="164"/>
          <ac:spMkLst>
            <pc:docMk/>
            <pc:sldMk cId="407637367" sldId="256"/>
            <ac:spMk id="11" creationId="{2E4B3810-1862-ADDA-E269-416957739E0A}"/>
          </ac:spMkLst>
        </pc:spChg>
        <pc:spChg chg="add mod">
          <ac:chgData name="Giuseppe ARENA" userId="6477113c-2e71-430e-bee9-a66e90aca95d" providerId="ADAL" clId="{E69DA0FC-6F2F-4ED6-A379-1DA6874A8169}" dt="2023-07-05T21:20:50.671" v="739" actId="164"/>
          <ac:spMkLst>
            <pc:docMk/>
            <pc:sldMk cId="407637367" sldId="256"/>
            <ac:spMk id="12" creationId="{B0EB8D6B-7320-1E25-C248-D97DB33B1F77}"/>
          </ac:spMkLst>
        </pc:spChg>
        <pc:spChg chg="add mod">
          <ac:chgData name="Giuseppe ARENA" userId="6477113c-2e71-430e-bee9-a66e90aca95d" providerId="ADAL" clId="{E69DA0FC-6F2F-4ED6-A379-1DA6874A8169}" dt="2023-07-05T21:20:50.671" v="739" actId="164"/>
          <ac:spMkLst>
            <pc:docMk/>
            <pc:sldMk cId="407637367" sldId="256"/>
            <ac:spMk id="13" creationId="{27DAAE41-0E6E-6FAE-DA99-776D7D08E5A2}"/>
          </ac:spMkLst>
        </pc:spChg>
        <pc:spChg chg="add mod">
          <ac:chgData name="Giuseppe ARENA" userId="6477113c-2e71-430e-bee9-a66e90aca95d" providerId="ADAL" clId="{E69DA0FC-6F2F-4ED6-A379-1DA6874A8169}" dt="2023-07-05T21:20:50.671" v="739" actId="164"/>
          <ac:spMkLst>
            <pc:docMk/>
            <pc:sldMk cId="407637367" sldId="256"/>
            <ac:spMk id="14" creationId="{04FFB638-5E06-F682-468F-F6830E0F53BD}"/>
          </ac:spMkLst>
        </pc:spChg>
        <pc:spChg chg="add mod">
          <ac:chgData name="Giuseppe ARENA" userId="6477113c-2e71-430e-bee9-a66e90aca95d" providerId="ADAL" clId="{E69DA0FC-6F2F-4ED6-A379-1DA6874A8169}" dt="2023-07-05T21:20:50.671" v="739" actId="164"/>
          <ac:spMkLst>
            <pc:docMk/>
            <pc:sldMk cId="407637367" sldId="256"/>
            <ac:spMk id="15" creationId="{D4A1640A-671F-F3F3-5CE7-9A0140AD5258}"/>
          </ac:spMkLst>
        </pc:spChg>
        <pc:spChg chg="add mod">
          <ac:chgData name="Giuseppe ARENA" userId="6477113c-2e71-430e-bee9-a66e90aca95d" providerId="ADAL" clId="{E69DA0FC-6F2F-4ED6-A379-1DA6874A8169}" dt="2023-07-05T21:20:50.671" v="739" actId="164"/>
          <ac:spMkLst>
            <pc:docMk/>
            <pc:sldMk cId="407637367" sldId="256"/>
            <ac:spMk id="16" creationId="{1C80591E-42D8-3F9F-6069-4BAC1B6E3FAE}"/>
          </ac:spMkLst>
        </pc:spChg>
        <pc:spChg chg="add mod">
          <ac:chgData name="Giuseppe ARENA" userId="6477113c-2e71-430e-bee9-a66e90aca95d" providerId="ADAL" clId="{E69DA0FC-6F2F-4ED6-A379-1DA6874A8169}" dt="2023-07-05T21:20:50.671" v="739" actId="164"/>
          <ac:spMkLst>
            <pc:docMk/>
            <pc:sldMk cId="407637367" sldId="256"/>
            <ac:spMk id="17" creationId="{B6D54A5B-1910-2EDB-5A30-120B129757F6}"/>
          </ac:spMkLst>
        </pc:spChg>
        <pc:spChg chg="add mod">
          <ac:chgData name="Giuseppe ARENA" userId="6477113c-2e71-430e-bee9-a66e90aca95d" providerId="ADAL" clId="{E69DA0FC-6F2F-4ED6-A379-1DA6874A8169}" dt="2023-07-05T21:20:50.671" v="739" actId="164"/>
          <ac:spMkLst>
            <pc:docMk/>
            <pc:sldMk cId="407637367" sldId="256"/>
            <ac:spMk id="18" creationId="{161B760A-B1AA-0928-0922-843583D76899}"/>
          </ac:spMkLst>
        </pc:spChg>
        <pc:spChg chg="add mod">
          <ac:chgData name="Giuseppe ARENA" userId="6477113c-2e71-430e-bee9-a66e90aca95d" providerId="ADAL" clId="{E69DA0FC-6F2F-4ED6-A379-1DA6874A8169}" dt="2023-07-05T21:20:50.671" v="739" actId="164"/>
          <ac:spMkLst>
            <pc:docMk/>
            <pc:sldMk cId="407637367" sldId="256"/>
            <ac:spMk id="19" creationId="{FC4A1975-A878-F331-1250-C7BA592D1ADF}"/>
          </ac:spMkLst>
        </pc:spChg>
        <pc:spChg chg="add mod">
          <ac:chgData name="Giuseppe ARENA" userId="6477113c-2e71-430e-bee9-a66e90aca95d" providerId="ADAL" clId="{E69DA0FC-6F2F-4ED6-A379-1DA6874A8169}" dt="2023-07-05T21:20:50.671" v="739" actId="164"/>
          <ac:spMkLst>
            <pc:docMk/>
            <pc:sldMk cId="407637367" sldId="256"/>
            <ac:spMk id="25" creationId="{C9EDD931-A45B-59DB-5899-CE94CF92C6A7}"/>
          </ac:spMkLst>
        </pc:spChg>
        <pc:spChg chg="add mod">
          <ac:chgData name="Giuseppe ARENA" userId="6477113c-2e71-430e-bee9-a66e90aca95d" providerId="ADAL" clId="{E69DA0FC-6F2F-4ED6-A379-1DA6874A8169}" dt="2023-07-05T21:20:50.671" v="739" actId="164"/>
          <ac:spMkLst>
            <pc:docMk/>
            <pc:sldMk cId="407637367" sldId="256"/>
            <ac:spMk id="26" creationId="{339C4C4A-9678-9350-7238-AE16024CC100}"/>
          </ac:spMkLst>
        </pc:spChg>
        <pc:spChg chg="add mod">
          <ac:chgData name="Giuseppe ARENA" userId="6477113c-2e71-430e-bee9-a66e90aca95d" providerId="ADAL" clId="{E69DA0FC-6F2F-4ED6-A379-1DA6874A8169}" dt="2023-07-05T21:20:50.671" v="739" actId="164"/>
          <ac:spMkLst>
            <pc:docMk/>
            <pc:sldMk cId="407637367" sldId="256"/>
            <ac:spMk id="27" creationId="{A1E2F6E4-DCEC-7210-BF30-87FEDD42CCFA}"/>
          </ac:spMkLst>
        </pc:spChg>
        <pc:spChg chg="add mod">
          <ac:chgData name="Giuseppe ARENA" userId="6477113c-2e71-430e-bee9-a66e90aca95d" providerId="ADAL" clId="{E69DA0FC-6F2F-4ED6-A379-1DA6874A8169}" dt="2023-07-05T21:20:50.671" v="739" actId="164"/>
          <ac:spMkLst>
            <pc:docMk/>
            <pc:sldMk cId="407637367" sldId="256"/>
            <ac:spMk id="28" creationId="{B0EB5FFD-B364-10B7-BF6B-78242133ADE6}"/>
          </ac:spMkLst>
        </pc:spChg>
        <pc:spChg chg="add mod">
          <ac:chgData name="Giuseppe ARENA" userId="6477113c-2e71-430e-bee9-a66e90aca95d" providerId="ADAL" clId="{E69DA0FC-6F2F-4ED6-A379-1DA6874A8169}" dt="2023-07-05T21:20:50.671" v="739" actId="164"/>
          <ac:spMkLst>
            <pc:docMk/>
            <pc:sldMk cId="407637367" sldId="256"/>
            <ac:spMk id="32" creationId="{F2BE3BE9-5D9B-1FDC-9A03-90D0757947AA}"/>
          </ac:spMkLst>
        </pc:spChg>
        <pc:spChg chg="add mod">
          <ac:chgData name="Giuseppe ARENA" userId="6477113c-2e71-430e-bee9-a66e90aca95d" providerId="ADAL" clId="{E69DA0FC-6F2F-4ED6-A379-1DA6874A8169}" dt="2023-07-05T21:20:50.671" v="739" actId="164"/>
          <ac:spMkLst>
            <pc:docMk/>
            <pc:sldMk cId="407637367" sldId="256"/>
            <ac:spMk id="33" creationId="{78B5535C-8334-1E17-F683-D6494F0B805B}"/>
          </ac:spMkLst>
        </pc:spChg>
        <pc:spChg chg="add del mod">
          <ac:chgData name="Giuseppe ARENA" userId="6477113c-2e71-430e-bee9-a66e90aca95d" providerId="ADAL" clId="{E69DA0FC-6F2F-4ED6-A379-1DA6874A8169}" dt="2023-07-05T21:06:37.673" v="406" actId="478"/>
          <ac:spMkLst>
            <pc:docMk/>
            <pc:sldMk cId="407637367" sldId="256"/>
            <ac:spMk id="34" creationId="{8088980D-1D3B-5629-7226-744C848C211C}"/>
          </ac:spMkLst>
        </pc:spChg>
        <pc:spChg chg="add mod">
          <ac:chgData name="Giuseppe ARENA" userId="6477113c-2e71-430e-bee9-a66e90aca95d" providerId="ADAL" clId="{E69DA0FC-6F2F-4ED6-A379-1DA6874A8169}" dt="2023-07-05T21:20:50.671" v="739" actId="164"/>
          <ac:spMkLst>
            <pc:docMk/>
            <pc:sldMk cId="407637367" sldId="256"/>
            <ac:spMk id="35" creationId="{837B0C0D-35DD-6BA9-535B-E4D3250208B5}"/>
          </ac:spMkLst>
        </pc:spChg>
        <pc:spChg chg="add mod">
          <ac:chgData name="Giuseppe ARENA" userId="6477113c-2e71-430e-bee9-a66e90aca95d" providerId="ADAL" clId="{E69DA0FC-6F2F-4ED6-A379-1DA6874A8169}" dt="2023-07-05T21:20:50.671" v="739" actId="164"/>
          <ac:spMkLst>
            <pc:docMk/>
            <pc:sldMk cId="407637367" sldId="256"/>
            <ac:spMk id="36" creationId="{D454592B-1494-E112-9A64-EDA4C34905ED}"/>
          </ac:spMkLst>
        </pc:spChg>
        <pc:spChg chg="add mod">
          <ac:chgData name="Giuseppe ARENA" userId="6477113c-2e71-430e-bee9-a66e90aca95d" providerId="ADAL" clId="{E69DA0FC-6F2F-4ED6-A379-1DA6874A8169}" dt="2023-07-05T21:20:50.671" v="739" actId="164"/>
          <ac:spMkLst>
            <pc:docMk/>
            <pc:sldMk cId="407637367" sldId="256"/>
            <ac:spMk id="37" creationId="{8F99250A-E0C1-8D92-9248-6B4000DF537E}"/>
          </ac:spMkLst>
        </pc:spChg>
        <pc:spChg chg="add mod">
          <ac:chgData name="Giuseppe ARENA" userId="6477113c-2e71-430e-bee9-a66e90aca95d" providerId="ADAL" clId="{E69DA0FC-6F2F-4ED6-A379-1DA6874A8169}" dt="2023-07-05T21:20:50.671" v="739" actId="164"/>
          <ac:spMkLst>
            <pc:docMk/>
            <pc:sldMk cId="407637367" sldId="256"/>
            <ac:spMk id="50" creationId="{03A4B97F-4BEF-3B4F-E8B7-2E37942478EA}"/>
          </ac:spMkLst>
        </pc:spChg>
        <pc:spChg chg="add mod">
          <ac:chgData name="Giuseppe ARENA" userId="6477113c-2e71-430e-bee9-a66e90aca95d" providerId="ADAL" clId="{E69DA0FC-6F2F-4ED6-A379-1DA6874A8169}" dt="2023-07-05T21:20:50.671" v="739" actId="164"/>
          <ac:spMkLst>
            <pc:docMk/>
            <pc:sldMk cId="407637367" sldId="256"/>
            <ac:spMk id="51" creationId="{7FCA84DD-EBDA-9CBA-66F0-89BB44C7D9D1}"/>
          </ac:spMkLst>
        </pc:spChg>
        <pc:spChg chg="add mod">
          <ac:chgData name="Giuseppe ARENA" userId="6477113c-2e71-430e-bee9-a66e90aca95d" providerId="ADAL" clId="{E69DA0FC-6F2F-4ED6-A379-1DA6874A8169}" dt="2023-07-05T21:20:50.671" v="739" actId="164"/>
          <ac:spMkLst>
            <pc:docMk/>
            <pc:sldMk cId="407637367" sldId="256"/>
            <ac:spMk id="52" creationId="{6C65A89C-2092-1356-B882-C5B2D1B281F0}"/>
          </ac:spMkLst>
        </pc:spChg>
        <pc:spChg chg="add mod">
          <ac:chgData name="Giuseppe ARENA" userId="6477113c-2e71-430e-bee9-a66e90aca95d" providerId="ADAL" clId="{E69DA0FC-6F2F-4ED6-A379-1DA6874A8169}" dt="2023-07-05T21:20:50.671" v="739" actId="164"/>
          <ac:spMkLst>
            <pc:docMk/>
            <pc:sldMk cId="407637367" sldId="256"/>
            <ac:spMk id="53" creationId="{362D89FA-A457-50D4-F727-0EDD3E4B58AA}"/>
          </ac:spMkLst>
        </pc:spChg>
        <pc:spChg chg="add mod">
          <ac:chgData name="Giuseppe ARENA" userId="6477113c-2e71-430e-bee9-a66e90aca95d" providerId="ADAL" clId="{E69DA0FC-6F2F-4ED6-A379-1DA6874A8169}" dt="2023-07-05T21:20:50.671" v="739" actId="164"/>
          <ac:spMkLst>
            <pc:docMk/>
            <pc:sldMk cId="407637367" sldId="256"/>
            <ac:spMk id="54" creationId="{CFEAEDED-6BF8-5763-85F7-C77A3F7FB1AF}"/>
          </ac:spMkLst>
        </pc:spChg>
        <pc:spChg chg="add del mod">
          <ac:chgData name="Giuseppe ARENA" userId="6477113c-2e71-430e-bee9-a66e90aca95d" providerId="ADAL" clId="{E69DA0FC-6F2F-4ED6-A379-1DA6874A8169}" dt="2023-07-05T21:13:35.336" v="590" actId="478"/>
          <ac:spMkLst>
            <pc:docMk/>
            <pc:sldMk cId="407637367" sldId="256"/>
            <ac:spMk id="55" creationId="{BC10EF5A-6F34-DD65-9F40-88A690437B7A}"/>
          </ac:spMkLst>
        </pc:spChg>
        <pc:spChg chg="add mod">
          <ac:chgData name="Giuseppe ARENA" userId="6477113c-2e71-430e-bee9-a66e90aca95d" providerId="ADAL" clId="{E69DA0FC-6F2F-4ED6-A379-1DA6874A8169}" dt="2023-07-05T21:20:50.671" v="739" actId="164"/>
          <ac:spMkLst>
            <pc:docMk/>
            <pc:sldMk cId="407637367" sldId="256"/>
            <ac:spMk id="56" creationId="{DCACB6C3-9BAE-A223-7CB7-5D0643725C7C}"/>
          </ac:spMkLst>
        </pc:spChg>
        <pc:spChg chg="add mod">
          <ac:chgData name="Giuseppe ARENA" userId="6477113c-2e71-430e-bee9-a66e90aca95d" providerId="ADAL" clId="{E69DA0FC-6F2F-4ED6-A379-1DA6874A8169}" dt="2023-07-05T21:20:50.671" v="739" actId="164"/>
          <ac:spMkLst>
            <pc:docMk/>
            <pc:sldMk cId="407637367" sldId="256"/>
            <ac:spMk id="57" creationId="{872812BE-454C-B310-04C1-03745746D529}"/>
          </ac:spMkLst>
        </pc:spChg>
        <pc:spChg chg="add mod">
          <ac:chgData name="Giuseppe ARENA" userId="6477113c-2e71-430e-bee9-a66e90aca95d" providerId="ADAL" clId="{E69DA0FC-6F2F-4ED6-A379-1DA6874A8169}" dt="2023-07-05T21:20:50.671" v="739" actId="164"/>
          <ac:spMkLst>
            <pc:docMk/>
            <pc:sldMk cId="407637367" sldId="256"/>
            <ac:spMk id="60" creationId="{F7A16C51-D7F2-5C10-4A3B-972970972433}"/>
          </ac:spMkLst>
        </pc:spChg>
        <pc:spChg chg="add mod">
          <ac:chgData name="Giuseppe ARENA" userId="6477113c-2e71-430e-bee9-a66e90aca95d" providerId="ADAL" clId="{E69DA0FC-6F2F-4ED6-A379-1DA6874A8169}" dt="2023-07-05T21:20:50.671" v="739" actId="164"/>
          <ac:spMkLst>
            <pc:docMk/>
            <pc:sldMk cId="407637367" sldId="256"/>
            <ac:spMk id="64" creationId="{E023E862-227E-597D-507F-4B1B3AA77800}"/>
          </ac:spMkLst>
        </pc:spChg>
        <pc:spChg chg="add mod">
          <ac:chgData name="Giuseppe ARENA" userId="6477113c-2e71-430e-bee9-a66e90aca95d" providerId="ADAL" clId="{E69DA0FC-6F2F-4ED6-A379-1DA6874A8169}" dt="2023-07-05T21:20:50.671" v="739" actId="164"/>
          <ac:spMkLst>
            <pc:docMk/>
            <pc:sldMk cId="407637367" sldId="256"/>
            <ac:spMk id="65" creationId="{5AFE959D-DE78-7C92-2F34-5EFCB661BFFA}"/>
          </ac:spMkLst>
        </pc:spChg>
        <pc:grpChg chg="add mod">
          <ac:chgData name="Giuseppe ARENA" userId="6477113c-2e71-430e-bee9-a66e90aca95d" providerId="ADAL" clId="{E69DA0FC-6F2F-4ED6-A379-1DA6874A8169}" dt="2023-07-05T21:20:53.964" v="740" actId="1076"/>
          <ac:grpSpMkLst>
            <pc:docMk/>
            <pc:sldMk cId="407637367" sldId="256"/>
            <ac:grpSpMk id="66" creationId="{C367262E-2EE3-9902-35E5-BD97FE8FFA26}"/>
          </ac:grpSpMkLst>
        </pc:grpChg>
        <pc:picChg chg="add mod modCrop">
          <ac:chgData name="Giuseppe ARENA" userId="6477113c-2e71-430e-bee9-a66e90aca95d" providerId="ADAL" clId="{E69DA0FC-6F2F-4ED6-A379-1DA6874A8169}" dt="2023-07-05T21:20:50.671" v="739" actId="164"/>
          <ac:picMkLst>
            <pc:docMk/>
            <pc:sldMk cId="407637367" sldId="256"/>
            <ac:picMk id="5" creationId="{D27AD9B7-AF8D-4060-0DE0-9895F5E31B64}"/>
          </ac:picMkLst>
        </pc:picChg>
        <pc:picChg chg="add mod modCrop">
          <ac:chgData name="Giuseppe ARENA" userId="6477113c-2e71-430e-bee9-a66e90aca95d" providerId="ADAL" clId="{E69DA0FC-6F2F-4ED6-A379-1DA6874A8169}" dt="2023-07-05T21:20:50.671" v="739" actId="164"/>
          <ac:picMkLst>
            <pc:docMk/>
            <pc:sldMk cId="407637367" sldId="256"/>
            <ac:picMk id="6" creationId="{9FCBA068-20B4-9DC9-8E8D-5CFC27305192}"/>
          </ac:picMkLst>
        </pc:picChg>
        <pc:picChg chg="add mod modCrop">
          <ac:chgData name="Giuseppe ARENA" userId="6477113c-2e71-430e-bee9-a66e90aca95d" providerId="ADAL" clId="{E69DA0FC-6F2F-4ED6-A379-1DA6874A8169}" dt="2023-07-05T21:20:50.671" v="739" actId="164"/>
          <ac:picMkLst>
            <pc:docMk/>
            <pc:sldMk cId="407637367" sldId="256"/>
            <ac:picMk id="30" creationId="{F6DA1376-D7FA-BF96-17E8-9D1BF4D90B5D}"/>
          </ac:picMkLst>
        </pc:picChg>
        <pc:picChg chg="add mod modCrop">
          <ac:chgData name="Giuseppe ARENA" userId="6477113c-2e71-430e-bee9-a66e90aca95d" providerId="ADAL" clId="{E69DA0FC-6F2F-4ED6-A379-1DA6874A8169}" dt="2023-07-05T21:20:50.671" v="739" actId="164"/>
          <ac:picMkLst>
            <pc:docMk/>
            <pc:sldMk cId="407637367" sldId="256"/>
            <ac:picMk id="31" creationId="{D5B655A6-7C63-BA38-68F2-2DDC91C231D8}"/>
          </ac:picMkLst>
        </pc:picChg>
        <pc:picChg chg="add mod modCrop">
          <ac:chgData name="Giuseppe ARENA" userId="6477113c-2e71-430e-bee9-a66e90aca95d" providerId="ADAL" clId="{E69DA0FC-6F2F-4ED6-A379-1DA6874A8169}" dt="2023-07-05T21:20:50.671" v="739" actId="164"/>
          <ac:picMkLst>
            <pc:docMk/>
            <pc:sldMk cId="407637367" sldId="256"/>
            <ac:picMk id="48" creationId="{149C9F72-816F-A2DB-70B2-15B8281C32DE}"/>
          </ac:picMkLst>
        </pc:picChg>
        <pc:picChg chg="add mod modCrop">
          <ac:chgData name="Giuseppe ARENA" userId="6477113c-2e71-430e-bee9-a66e90aca95d" providerId="ADAL" clId="{E69DA0FC-6F2F-4ED6-A379-1DA6874A8169}" dt="2023-07-05T21:20:50.671" v="739" actId="164"/>
          <ac:picMkLst>
            <pc:docMk/>
            <pc:sldMk cId="407637367" sldId="256"/>
            <ac:picMk id="49" creationId="{E303069F-6FE7-C995-008A-7E79F714C03B}"/>
          </ac:picMkLst>
        </pc:picChg>
        <pc:picChg chg="add mod modCrop">
          <ac:chgData name="Giuseppe ARENA" userId="6477113c-2e71-430e-bee9-a66e90aca95d" providerId="ADAL" clId="{E69DA0FC-6F2F-4ED6-A379-1DA6874A8169}" dt="2023-07-05T21:20:50.671" v="739" actId="164"/>
          <ac:picMkLst>
            <pc:docMk/>
            <pc:sldMk cId="407637367" sldId="256"/>
            <ac:picMk id="62" creationId="{F1160C41-9114-68AE-A408-8C81E3AED2F8}"/>
          </ac:picMkLst>
        </pc:picChg>
        <pc:picChg chg="add mod modCrop">
          <ac:chgData name="Giuseppe ARENA" userId="6477113c-2e71-430e-bee9-a66e90aca95d" providerId="ADAL" clId="{E69DA0FC-6F2F-4ED6-A379-1DA6874A8169}" dt="2023-07-05T21:20:50.671" v="739" actId="164"/>
          <ac:picMkLst>
            <pc:docMk/>
            <pc:sldMk cId="407637367" sldId="256"/>
            <ac:picMk id="63" creationId="{4B21D506-C9E4-8811-811A-1559BBEC13D1}"/>
          </ac:picMkLst>
        </pc:picChg>
        <pc:cxnChg chg="add mod">
          <ac:chgData name="Giuseppe ARENA" userId="6477113c-2e71-430e-bee9-a66e90aca95d" providerId="ADAL" clId="{E69DA0FC-6F2F-4ED6-A379-1DA6874A8169}" dt="2023-07-05T21:20:50.671" v="739" actId="164"/>
          <ac:cxnSpMkLst>
            <pc:docMk/>
            <pc:sldMk cId="407637367" sldId="256"/>
            <ac:cxnSpMk id="21" creationId="{48EB0BA5-0407-4799-DB04-9A5954BF4C64}"/>
          </ac:cxnSpMkLst>
        </pc:cxnChg>
        <pc:cxnChg chg="add mod">
          <ac:chgData name="Giuseppe ARENA" userId="6477113c-2e71-430e-bee9-a66e90aca95d" providerId="ADAL" clId="{E69DA0FC-6F2F-4ED6-A379-1DA6874A8169}" dt="2023-07-05T21:20:50.671" v="739" actId="164"/>
          <ac:cxnSpMkLst>
            <pc:docMk/>
            <pc:sldMk cId="407637367" sldId="256"/>
            <ac:cxnSpMk id="22" creationId="{C56698B1-BF3D-B710-8F3C-BD48291D4801}"/>
          </ac:cxnSpMkLst>
        </pc:cxnChg>
        <pc:cxnChg chg="add mod">
          <ac:chgData name="Giuseppe ARENA" userId="6477113c-2e71-430e-bee9-a66e90aca95d" providerId="ADAL" clId="{E69DA0FC-6F2F-4ED6-A379-1DA6874A8169}" dt="2023-07-05T21:20:50.671" v="739" actId="164"/>
          <ac:cxnSpMkLst>
            <pc:docMk/>
            <pc:sldMk cId="407637367" sldId="256"/>
            <ac:cxnSpMk id="23" creationId="{7EF0A965-FCB2-500A-9D4A-5BA5470835D3}"/>
          </ac:cxnSpMkLst>
        </pc:cxnChg>
        <pc:cxnChg chg="add mod">
          <ac:chgData name="Giuseppe ARENA" userId="6477113c-2e71-430e-bee9-a66e90aca95d" providerId="ADAL" clId="{E69DA0FC-6F2F-4ED6-A379-1DA6874A8169}" dt="2023-07-05T21:20:50.671" v="739" actId="164"/>
          <ac:cxnSpMkLst>
            <pc:docMk/>
            <pc:sldMk cId="407637367" sldId="256"/>
            <ac:cxnSpMk id="24" creationId="{6E1EDBA2-F7FD-3DF4-6DAD-D0397F77E370}"/>
          </ac:cxnSpMkLst>
        </pc:cxnChg>
        <pc:cxnChg chg="add del">
          <ac:chgData name="Giuseppe ARENA" userId="6477113c-2e71-430e-bee9-a66e90aca95d" providerId="ADAL" clId="{E69DA0FC-6F2F-4ED6-A379-1DA6874A8169}" dt="2023-07-05T21:04:41.056" v="356" actId="11529"/>
          <ac:cxnSpMkLst>
            <pc:docMk/>
            <pc:sldMk cId="407637367" sldId="256"/>
            <ac:cxnSpMk id="39" creationId="{766D6EFA-3BAE-2425-05AF-A44AF0FD8127}"/>
          </ac:cxnSpMkLst>
        </pc:cxnChg>
        <pc:cxnChg chg="add del">
          <ac:chgData name="Giuseppe ARENA" userId="6477113c-2e71-430e-bee9-a66e90aca95d" providerId="ADAL" clId="{E69DA0FC-6F2F-4ED6-A379-1DA6874A8169}" dt="2023-07-05T21:04:49.062" v="358" actId="11529"/>
          <ac:cxnSpMkLst>
            <pc:docMk/>
            <pc:sldMk cId="407637367" sldId="256"/>
            <ac:cxnSpMk id="41" creationId="{D9A1CDEF-B816-CF9A-F2E3-5799648EAB7F}"/>
          </ac:cxnSpMkLst>
        </pc:cxnChg>
        <pc:cxnChg chg="add del mod">
          <ac:chgData name="Giuseppe ARENA" userId="6477113c-2e71-430e-bee9-a66e90aca95d" providerId="ADAL" clId="{E69DA0FC-6F2F-4ED6-A379-1DA6874A8169}" dt="2023-07-05T21:06:03.217" v="378" actId="478"/>
          <ac:cxnSpMkLst>
            <pc:docMk/>
            <pc:sldMk cId="407637367" sldId="256"/>
            <ac:cxnSpMk id="43" creationId="{23788102-F94F-F525-E436-D2A8E2ACB22E}"/>
          </ac:cxnSpMkLst>
        </pc:cxnChg>
        <pc:cxnChg chg="add del mod">
          <ac:chgData name="Giuseppe ARENA" userId="6477113c-2e71-430e-bee9-a66e90aca95d" providerId="ADAL" clId="{E69DA0FC-6F2F-4ED6-A379-1DA6874A8169}" dt="2023-07-05T21:05:12.508" v="368"/>
          <ac:cxnSpMkLst>
            <pc:docMk/>
            <pc:sldMk cId="407637367" sldId="256"/>
            <ac:cxnSpMk id="45" creationId="{B81B3BBC-816A-7EFA-0E19-FDE28B64A8A7}"/>
          </ac:cxnSpMkLst>
        </pc:cxnChg>
        <pc:cxnChg chg="add del mod">
          <ac:chgData name="Giuseppe ARENA" userId="6477113c-2e71-430e-bee9-a66e90aca95d" providerId="ADAL" clId="{E69DA0FC-6F2F-4ED6-A379-1DA6874A8169}" dt="2023-07-05T21:06:04.174" v="379" actId="478"/>
          <ac:cxnSpMkLst>
            <pc:docMk/>
            <pc:sldMk cId="407637367" sldId="256"/>
            <ac:cxnSpMk id="46" creationId="{B72C5DB4-96CA-DCF4-16E6-EF082880F348}"/>
          </ac:cxnSpMkLst>
        </pc:cxnChg>
        <pc:cxnChg chg="add mod">
          <ac:chgData name="Giuseppe ARENA" userId="6477113c-2e71-430e-bee9-a66e90aca95d" providerId="ADAL" clId="{E69DA0FC-6F2F-4ED6-A379-1DA6874A8169}" dt="2023-07-05T21:20:50.671" v="739" actId="164"/>
          <ac:cxnSpMkLst>
            <pc:docMk/>
            <pc:sldMk cId="407637367" sldId="256"/>
            <ac:cxnSpMk id="59" creationId="{615712B9-8A7D-67CB-9D01-E25CA4B780A5}"/>
          </ac:cxnSpMkLst>
        </pc:cxnChg>
      </pc:sldChg>
    </pc:docChg>
  </pc:docChgLst>
  <pc:docChgLst>
    <pc:chgData name="Cláudia Saraiva" userId="a83f583e40587d8d" providerId="LiveId" clId="{2BF84D60-B1AA-48D7-BE68-FD6B5447695C}"/>
    <pc:docChg chg="undo custSel delSld modSld">
      <pc:chgData name="Cláudia Saraiva" userId="a83f583e40587d8d" providerId="LiveId" clId="{2BF84D60-B1AA-48D7-BE68-FD6B5447695C}" dt="2025-01-16T13:17:14.705" v="820" actId="47"/>
      <pc:docMkLst>
        <pc:docMk/>
      </pc:docMkLst>
      <pc:sldChg chg="del">
        <pc:chgData name="Cláudia Saraiva" userId="a83f583e40587d8d" providerId="LiveId" clId="{2BF84D60-B1AA-48D7-BE68-FD6B5447695C}" dt="2025-01-16T13:17:14.705" v="820" actId="47"/>
        <pc:sldMkLst>
          <pc:docMk/>
          <pc:sldMk cId="407637367" sldId="256"/>
        </pc:sldMkLst>
      </pc:sldChg>
      <pc:sldChg chg="addSp delSp modSp mod">
        <pc:chgData name="Cláudia Saraiva" userId="a83f583e40587d8d" providerId="LiveId" clId="{2BF84D60-B1AA-48D7-BE68-FD6B5447695C}" dt="2025-01-15T15:27:29.282" v="100" actId="478"/>
        <pc:sldMkLst>
          <pc:docMk/>
          <pc:sldMk cId="1766734210" sldId="258"/>
        </pc:sldMkLst>
        <pc:spChg chg="add del mod">
          <ac:chgData name="Cláudia Saraiva" userId="a83f583e40587d8d" providerId="LiveId" clId="{2BF84D60-B1AA-48D7-BE68-FD6B5447695C}" dt="2025-01-15T15:26:08.744" v="62" actId="478"/>
          <ac:spMkLst>
            <pc:docMk/>
            <pc:sldMk cId="1766734210" sldId="258"/>
            <ac:spMk id="8" creationId="{E702C87C-E062-7314-4B41-92C46BE0E39A}"/>
          </ac:spMkLst>
        </pc:spChg>
        <pc:spChg chg="mod">
          <ac:chgData name="Cláudia Saraiva" userId="a83f583e40587d8d" providerId="LiveId" clId="{2BF84D60-B1AA-48D7-BE68-FD6B5447695C}" dt="2025-01-15T15:25:35.963" v="45" actId="1038"/>
          <ac:spMkLst>
            <pc:docMk/>
            <pc:sldMk cId="1766734210" sldId="258"/>
            <ac:spMk id="16" creationId="{74CF03A6-CF26-DADB-2699-C3745C530640}"/>
          </ac:spMkLst>
        </pc:spChg>
        <pc:spChg chg="mod">
          <ac:chgData name="Cláudia Saraiva" userId="a83f583e40587d8d" providerId="LiveId" clId="{2BF84D60-B1AA-48D7-BE68-FD6B5447695C}" dt="2025-01-15T15:25:35.963" v="45" actId="1038"/>
          <ac:spMkLst>
            <pc:docMk/>
            <pc:sldMk cId="1766734210" sldId="258"/>
            <ac:spMk id="17" creationId="{C055562A-5EA8-7C43-DB32-17C1408EBB39}"/>
          </ac:spMkLst>
        </pc:spChg>
        <pc:spChg chg="mod">
          <ac:chgData name="Cláudia Saraiva" userId="a83f583e40587d8d" providerId="LiveId" clId="{2BF84D60-B1AA-48D7-BE68-FD6B5447695C}" dt="2025-01-15T15:27:00.719" v="87" actId="1035"/>
          <ac:spMkLst>
            <pc:docMk/>
            <pc:sldMk cId="1766734210" sldId="258"/>
            <ac:spMk id="24" creationId="{81FD5359-3D18-0BB1-1E38-9C61CEB3B7D9}"/>
          </ac:spMkLst>
        </pc:spChg>
        <pc:spChg chg="mod">
          <ac:chgData name="Cláudia Saraiva" userId="a83f583e40587d8d" providerId="LiveId" clId="{2BF84D60-B1AA-48D7-BE68-FD6B5447695C}" dt="2025-01-15T15:27:06.190" v="89" actId="1035"/>
          <ac:spMkLst>
            <pc:docMk/>
            <pc:sldMk cId="1766734210" sldId="258"/>
            <ac:spMk id="25" creationId="{8A25C8A7-C61C-9B51-B95F-59903F5403BD}"/>
          </ac:spMkLst>
        </pc:spChg>
        <pc:spChg chg="mod">
          <ac:chgData name="Cláudia Saraiva" userId="a83f583e40587d8d" providerId="LiveId" clId="{2BF84D60-B1AA-48D7-BE68-FD6B5447695C}" dt="2025-01-15T15:26:25.029" v="77" actId="1038"/>
          <ac:spMkLst>
            <pc:docMk/>
            <pc:sldMk cId="1766734210" sldId="258"/>
            <ac:spMk id="26" creationId="{917FDC43-93D0-1978-9FC7-A32E4EB0C576}"/>
          </ac:spMkLst>
        </pc:spChg>
        <pc:picChg chg="mod">
          <ac:chgData name="Cláudia Saraiva" userId="a83f583e40587d8d" providerId="LiveId" clId="{2BF84D60-B1AA-48D7-BE68-FD6B5447695C}" dt="2025-01-15T15:27:20.294" v="99" actId="1076"/>
          <ac:picMkLst>
            <pc:docMk/>
            <pc:sldMk cId="1766734210" sldId="258"/>
            <ac:picMk id="2" creationId="{630E9245-D150-D4A5-8875-E62451682A35}"/>
          </ac:picMkLst>
        </pc:picChg>
        <pc:picChg chg="add del">
          <ac:chgData name="Cláudia Saraiva" userId="a83f583e40587d8d" providerId="LiveId" clId="{2BF84D60-B1AA-48D7-BE68-FD6B5447695C}" dt="2025-01-15T15:27:29.282" v="100" actId="478"/>
          <ac:picMkLst>
            <pc:docMk/>
            <pc:sldMk cId="1766734210" sldId="258"/>
            <ac:picMk id="4" creationId="{68D319D3-8B85-B30D-735E-82C50FACD710}"/>
          </ac:picMkLst>
        </pc:picChg>
        <pc:picChg chg="add del">
          <ac:chgData name="Cláudia Saraiva" userId="a83f583e40587d8d" providerId="LiveId" clId="{2BF84D60-B1AA-48D7-BE68-FD6B5447695C}" dt="2025-01-15T15:27:29.282" v="100" actId="478"/>
          <ac:picMkLst>
            <pc:docMk/>
            <pc:sldMk cId="1766734210" sldId="258"/>
            <ac:picMk id="5" creationId="{46E30270-8A77-DBC8-F70B-C067F08736FE}"/>
          </ac:picMkLst>
        </pc:picChg>
        <pc:picChg chg="add del mod">
          <ac:chgData name="Cláudia Saraiva" userId="a83f583e40587d8d" providerId="LiveId" clId="{2BF84D60-B1AA-48D7-BE68-FD6B5447695C}" dt="2025-01-15T15:26:08.744" v="62" actId="478"/>
          <ac:picMkLst>
            <pc:docMk/>
            <pc:sldMk cId="1766734210" sldId="258"/>
            <ac:picMk id="7" creationId="{9B9394CF-44E3-C46A-BBA6-B2E10A0F6C08}"/>
          </ac:picMkLst>
        </pc:picChg>
      </pc:sldChg>
      <pc:sldChg chg="del">
        <pc:chgData name="Cláudia Saraiva" userId="a83f583e40587d8d" providerId="LiveId" clId="{2BF84D60-B1AA-48D7-BE68-FD6B5447695C}" dt="2025-01-16T13:17:14.705" v="820" actId="47"/>
        <pc:sldMkLst>
          <pc:docMk/>
          <pc:sldMk cId="2306840975" sldId="259"/>
        </pc:sldMkLst>
      </pc:sldChg>
      <pc:sldChg chg="modSp mod">
        <pc:chgData name="Cláudia Saraiva" userId="a83f583e40587d8d" providerId="LiveId" clId="{2BF84D60-B1AA-48D7-BE68-FD6B5447695C}" dt="2025-01-16T11:03:01.707" v="798" actId="207"/>
        <pc:sldMkLst>
          <pc:docMk/>
          <pc:sldMk cId="1041417420" sldId="260"/>
        </pc:sldMkLst>
        <pc:spChg chg="mod">
          <ac:chgData name="Cláudia Saraiva" userId="a83f583e40587d8d" providerId="LiveId" clId="{2BF84D60-B1AA-48D7-BE68-FD6B5447695C}" dt="2025-01-15T15:33:56.999" v="111" actId="1038"/>
          <ac:spMkLst>
            <pc:docMk/>
            <pc:sldMk cId="1041417420" sldId="260"/>
            <ac:spMk id="9" creationId="{94436ED5-5904-DB52-7DB6-864D4F6C9F87}"/>
          </ac:spMkLst>
        </pc:spChg>
        <pc:spChg chg="mod">
          <ac:chgData name="Cláudia Saraiva" userId="a83f583e40587d8d" providerId="LiveId" clId="{2BF84D60-B1AA-48D7-BE68-FD6B5447695C}" dt="2025-01-15T15:34:21.960" v="130" actId="1038"/>
          <ac:spMkLst>
            <pc:docMk/>
            <pc:sldMk cId="1041417420" sldId="260"/>
            <ac:spMk id="10" creationId="{C3BD90EF-78E9-F3CF-AEB0-A2B8149FD585}"/>
          </ac:spMkLst>
        </pc:spChg>
        <pc:spChg chg="mod">
          <ac:chgData name="Cláudia Saraiva" userId="a83f583e40587d8d" providerId="LiveId" clId="{2BF84D60-B1AA-48D7-BE68-FD6B5447695C}" dt="2025-01-15T15:34:07.413" v="123" actId="1038"/>
          <ac:spMkLst>
            <pc:docMk/>
            <pc:sldMk cId="1041417420" sldId="260"/>
            <ac:spMk id="11" creationId="{C071E992-9248-5764-8A42-2E71F9DAAE0D}"/>
          </ac:spMkLst>
        </pc:spChg>
        <pc:spChg chg="mod">
          <ac:chgData name="Cláudia Saraiva" userId="a83f583e40587d8d" providerId="LiveId" clId="{2BF84D60-B1AA-48D7-BE68-FD6B5447695C}" dt="2025-01-15T15:34:27.643" v="131" actId="1038"/>
          <ac:spMkLst>
            <pc:docMk/>
            <pc:sldMk cId="1041417420" sldId="260"/>
            <ac:spMk id="16" creationId="{6BAF70DA-C22A-3EF9-D2A6-07CCC92CC1F1}"/>
          </ac:spMkLst>
        </pc:spChg>
        <pc:spChg chg="mod">
          <ac:chgData name="Cláudia Saraiva" userId="a83f583e40587d8d" providerId="LiveId" clId="{2BF84D60-B1AA-48D7-BE68-FD6B5447695C}" dt="2025-01-15T15:35:40.463" v="162" actId="1038"/>
          <ac:spMkLst>
            <pc:docMk/>
            <pc:sldMk cId="1041417420" sldId="260"/>
            <ac:spMk id="31" creationId="{AD53B5AD-0BCB-4CC2-7C63-A153A6B8AD7B}"/>
          </ac:spMkLst>
        </pc:spChg>
        <pc:spChg chg="mod">
          <ac:chgData name="Cláudia Saraiva" userId="a83f583e40587d8d" providerId="LiveId" clId="{2BF84D60-B1AA-48D7-BE68-FD6B5447695C}" dt="2025-01-15T15:36:04.159" v="167" actId="1037"/>
          <ac:spMkLst>
            <pc:docMk/>
            <pc:sldMk cId="1041417420" sldId="260"/>
            <ac:spMk id="32" creationId="{E5586482-A335-E4DE-A45A-FF051D51EDD3}"/>
          </ac:spMkLst>
        </pc:spChg>
        <pc:spChg chg="mod">
          <ac:chgData name="Cláudia Saraiva" userId="a83f583e40587d8d" providerId="LiveId" clId="{2BF84D60-B1AA-48D7-BE68-FD6B5447695C}" dt="2025-01-15T15:36:19.776" v="179" actId="1038"/>
          <ac:spMkLst>
            <pc:docMk/>
            <pc:sldMk cId="1041417420" sldId="260"/>
            <ac:spMk id="33" creationId="{49986498-45D2-77D0-50F5-1D722CA489D8}"/>
          </ac:spMkLst>
        </pc:spChg>
        <pc:spChg chg="mod">
          <ac:chgData name="Cláudia Saraiva" userId="a83f583e40587d8d" providerId="LiveId" clId="{2BF84D60-B1AA-48D7-BE68-FD6B5447695C}" dt="2025-01-15T15:36:08.471" v="170" actId="1037"/>
          <ac:spMkLst>
            <pc:docMk/>
            <pc:sldMk cId="1041417420" sldId="260"/>
            <ac:spMk id="37" creationId="{1C80769C-875A-29A7-6A49-A2E6B972056E}"/>
          </ac:spMkLst>
        </pc:spChg>
        <pc:spChg chg="mod">
          <ac:chgData name="Cláudia Saraiva" userId="a83f583e40587d8d" providerId="LiveId" clId="{2BF84D60-B1AA-48D7-BE68-FD6B5447695C}" dt="2025-01-16T11:03:01.707" v="798" actId="207"/>
          <ac:spMkLst>
            <pc:docMk/>
            <pc:sldMk cId="1041417420" sldId="260"/>
            <ac:spMk id="38" creationId="{122AE94C-6EC0-1626-A42A-5DACC1F20817}"/>
          </ac:spMkLst>
        </pc:spChg>
        <pc:spChg chg="mod">
          <ac:chgData name="Cláudia Saraiva" userId="a83f583e40587d8d" providerId="LiveId" clId="{2BF84D60-B1AA-48D7-BE68-FD6B5447695C}" dt="2025-01-16T11:03:01.707" v="798" actId="207"/>
          <ac:spMkLst>
            <pc:docMk/>
            <pc:sldMk cId="1041417420" sldId="260"/>
            <ac:spMk id="39" creationId="{3869FEC3-DE07-C49B-E205-7DB90885505A}"/>
          </ac:spMkLst>
        </pc:spChg>
        <pc:spChg chg="mod">
          <ac:chgData name="Cláudia Saraiva" userId="a83f583e40587d8d" providerId="LiveId" clId="{2BF84D60-B1AA-48D7-BE68-FD6B5447695C}" dt="2025-01-16T11:03:01.707" v="798" actId="207"/>
          <ac:spMkLst>
            <pc:docMk/>
            <pc:sldMk cId="1041417420" sldId="260"/>
            <ac:spMk id="40" creationId="{43FBB94D-FA98-8363-821D-6B813AE5E22C}"/>
          </ac:spMkLst>
        </pc:spChg>
        <pc:picChg chg="mod">
          <ac:chgData name="Cláudia Saraiva" userId="a83f583e40587d8d" providerId="LiveId" clId="{2BF84D60-B1AA-48D7-BE68-FD6B5447695C}" dt="2025-01-15T15:34:55.879" v="148" actId="14100"/>
          <ac:picMkLst>
            <pc:docMk/>
            <pc:sldMk cId="1041417420" sldId="260"/>
            <ac:picMk id="6" creationId="{58E0CC70-DFD6-8CAA-7AF9-B38828C446FD}"/>
          </ac:picMkLst>
        </pc:picChg>
        <pc:picChg chg="mod">
          <ac:chgData name="Cláudia Saraiva" userId="a83f583e40587d8d" providerId="LiveId" clId="{2BF84D60-B1AA-48D7-BE68-FD6B5447695C}" dt="2025-01-15T15:33:41.017" v="101" actId="14100"/>
          <ac:picMkLst>
            <pc:docMk/>
            <pc:sldMk cId="1041417420" sldId="260"/>
            <ac:picMk id="8" creationId="{8BC3AD9B-AC1B-DA47-C8C1-62A4F87CF5A6}"/>
          </ac:picMkLst>
        </pc:picChg>
        <pc:cxnChg chg="mod">
          <ac:chgData name="Cláudia Saraiva" userId="a83f583e40587d8d" providerId="LiveId" clId="{2BF84D60-B1AA-48D7-BE68-FD6B5447695C}" dt="2025-01-15T15:34:21.960" v="130" actId="1038"/>
          <ac:cxnSpMkLst>
            <pc:docMk/>
            <pc:sldMk cId="1041417420" sldId="260"/>
            <ac:cxnSpMk id="13" creationId="{A8140A5F-6327-A9B0-06DD-82832589F0BF}"/>
          </ac:cxnSpMkLst>
        </pc:cxnChg>
        <pc:cxnChg chg="mod">
          <ac:chgData name="Cláudia Saraiva" userId="a83f583e40587d8d" providerId="LiveId" clId="{2BF84D60-B1AA-48D7-BE68-FD6B5447695C}" dt="2025-01-15T15:34:07.413" v="123" actId="1038"/>
          <ac:cxnSpMkLst>
            <pc:docMk/>
            <pc:sldMk cId="1041417420" sldId="260"/>
            <ac:cxnSpMk id="14" creationId="{E111D196-327A-7956-5751-E15C748C986D}"/>
          </ac:cxnSpMkLst>
        </pc:cxnChg>
        <pc:cxnChg chg="mod">
          <ac:chgData name="Cláudia Saraiva" userId="a83f583e40587d8d" providerId="LiveId" clId="{2BF84D60-B1AA-48D7-BE68-FD6B5447695C}" dt="2025-01-15T15:33:56.999" v="111" actId="1038"/>
          <ac:cxnSpMkLst>
            <pc:docMk/>
            <pc:sldMk cId="1041417420" sldId="260"/>
            <ac:cxnSpMk id="15" creationId="{C892DA58-2E1B-FB3B-7FB3-54308DE6B8F0}"/>
          </ac:cxnSpMkLst>
        </pc:cxnChg>
        <pc:cxnChg chg="mod">
          <ac:chgData name="Cláudia Saraiva" userId="a83f583e40587d8d" providerId="LiveId" clId="{2BF84D60-B1AA-48D7-BE68-FD6B5447695C}" dt="2025-01-15T15:36:04.159" v="167" actId="1037"/>
          <ac:cxnSpMkLst>
            <pc:docMk/>
            <pc:sldMk cId="1041417420" sldId="260"/>
            <ac:cxnSpMk id="34" creationId="{BEB7BF8C-48AD-0674-1F64-F092A9D46B44}"/>
          </ac:cxnSpMkLst>
        </pc:cxnChg>
        <pc:cxnChg chg="mod">
          <ac:chgData name="Cláudia Saraiva" userId="a83f583e40587d8d" providerId="LiveId" clId="{2BF84D60-B1AA-48D7-BE68-FD6B5447695C}" dt="2025-01-15T15:36:19.776" v="179" actId="1038"/>
          <ac:cxnSpMkLst>
            <pc:docMk/>
            <pc:sldMk cId="1041417420" sldId="260"/>
            <ac:cxnSpMk id="35" creationId="{E10F09E7-8B36-722B-95C2-B40E3D7AF393}"/>
          </ac:cxnSpMkLst>
        </pc:cxnChg>
        <pc:cxnChg chg="mod">
          <ac:chgData name="Cláudia Saraiva" userId="a83f583e40587d8d" providerId="LiveId" clId="{2BF84D60-B1AA-48D7-BE68-FD6B5447695C}" dt="2025-01-15T15:35:40.463" v="162" actId="1038"/>
          <ac:cxnSpMkLst>
            <pc:docMk/>
            <pc:sldMk cId="1041417420" sldId="260"/>
            <ac:cxnSpMk id="36" creationId="{38A0F95F-A06B-0150-DC8E-744CD15E58ED}"/>
          </ac:cxnSpMkLst>
        </pc:cxnChg>
      </pc:sldChg>
      <pc:sldChg chg="addSp delSp modSp mod">
        <pc:chgData name="Cláudia Saraiva" userId="a83f583e40587d8d" providerId="LiveId" clId="{2BF84D60-B1AA-48D7-BE68-FD6B5447695C}" dt="2025-01-16T11:08:39.003" v="801" actId="21"/>
        <pc:sldMkLst>
          <pc:docMk/>
          <pc:sldMk cId="3420520928" sldId="261"/>
        </pc:sldMkLst>
        <pc:spChg chg="add del mod">
          <ac:chgData name="Cláudia Saraiva" userId="a83f583e40587d8d" providerId="LiveId" clId="{2BF84D60-B1AA-48D7-BE68-FD6B5447695C}" dt="2025-01-16T11:08:39.003" v="801" actId="21"/>
          <ac:spMkLst>
            <pc:docMk/>
            <pc:sldMk cId="3420520928" sldId="261"/>
            <ac:spMk id="8" creationId="{EF6DD732-2EB3-AA7F-646A-C971F99ED73D}"/>
          </ac:spMkLst>
        </pc:spChg>
        <pc:spChg chg="add del mod">
          <ac:chgData name="Cláudia Saraiva" userId="a83f583e40587d8d" providerId="LiveId" clId="{2BF84D60-B1AA-48D7-BE68-FD6B5447695C}" dt="2025-01-16T11:08:39.003" v="801" actId="21"/>
          <ac:spMkLst>
            <pc:docMk/>
            <pc:sldMk cId="3420520928" sldId="261"/>
            <ac:spMk id="9" creationId="{D4ECB362-92DA-C8BA-665A-688CF7A21901}"/>
          </ac:spMkLst>
        </pc:spChg>
        <pc:spChg chg="add del mod ord">
          <ac:chgData name="Cláudia Saraiva" userId="a83f583e40587d8d" providerId="LiveId" clId="{2BF84D60-B1AA-48D7-BE68-FD6B5447695C}" dt="2025-01-16T11:08:39.003" v="801" actId="21"/>
          <ac:spMkLst>
            <pc:docMk/>
            <pc:sldMk cId="3420520928" sldId="261"/>
            <ac:spMk id="10" creationId="{1D49CA6A-1377-44CA-8B31-A63B9B4822E5}"/>
          </ac:spMkLst>
        </pc:spChg>
        <pc:spChg chg="add del mod">
          <ac:chgData name="Cláudia Saraiva" userId="a83f583e40587d8d" providerId="LiveId" clId="{2BF84D60-B1AA-48D7-BE68-FD6B5447695C}" dt="2025-01-16T11:08:39.003" v="801" actId="21"/>
          <ac:spMkLst>
            <pc:docMk/>
            <pc:sldMk cId="3420520928" sldId="261"/>
            <ac:spMk id="11" creationId="{CA23D94C-6BDA-B76D-DDD0-B727218E3A88}"/>
          </ac:spMkLst>
        </pc:spChg>
        <pc:spChg chg="add del mod">
          <ac:chgData name="Cláudia Saraiva" userId="a83f583e40587d8d" providerId="LiveId" clId="{2BF84D60-B1AA-48D7-BE68-FD6B5447695C}" dt="2025-01-16T11:08:39.003" v="801" actId="21"/>
          <ac:spMkLst>
            <pc:docMk/>
            <pc:sldMk cId="3420520928" sldId="261"/>
            <ac:spMk id="12" creationId="{4A04CD41-73CB-478A-9BB2-70802D1412AF}"/>
          </ac:spMkLst>
        </pc:spChg>
        <pc:spChg chg="add del mod">
          <ac:chgData name="Cláudia Saraiva" userId="a83f583e40587d8d" providerId="LiveId" clId="{2BF84D60-B1AA-48D7-BE68-FD6B5447695C}" dt="2025-01-16T11:08:39.003" v="801" actId="21"/>
          <ac:spMkLst>
            <pc:docMk/>
            <pc:sldMk cId="3420520928" sldId="261"/>
            <ac:spMk id="13" creationId="{1FE6C8B6-24F2-2D91-E79F-1E1CACCE91E2}"/>
          </ac:spMkLst>
        </pc:spChg>
        <pc:spChg chg="mod">
          <ac:chgData name="Cláudia Saraiva" userId="a83f583e40587d8d" providerId="LiveId" clId="{2BF84D60-B1AA-48D7-BE68-FD6B5447695C}" dt="2025-01-15T15:42:27.930" v="187" actId="1036"/>
          <ac:spMkLst>
            <pc:docMk/>
            <pc:sldMk cId="3420520928" sldId="261"/>
            <ac:spMk id="14" creationId="{1EEFEEF4-FAA1-BA0F-4259-7ADE242AAA56}"/>
          </ac:spMkLst>
        </pc:spChg>
        <pc:spChg chg="mod">
          <ac:chgData name="Cláudia Saraiva" userId="a83f583e40587d8d" providerId="LiveId" clId="{2BF84D60-B1AA-48D7-BE68-FD6B5447695C}" dt="2025-01-15T15:43:43.301" v="201" actId="555"/>
          <ac:spMkLst>
            <pc:docMk/>
            <pc:sldMk cId="3420520928" sldId="261"/>
            <ac:spMk id="16" creationId="{C7F3CA5F-337E-AA52-708E-975EB76BA65B}"/>
          </ac:spMkLst>
        </pc:spChg>
        <pc:spChg chg="mod">
          <ac:chgData name="Cláudia Saraiva" userId="a83f583e40587d8d" providerId="LiveId" clId="{2BF84D60-B1AA-48D7-BE68-FD6B5447695C}" dt="2025-01-15T15:43:43.301" v="201" actId="555"/>
          <ac:spMkLst>
            <pc:docMk/>
            <pc:sldMk cId="3420520928" sldId="261"/>
            <ac:spMk id="17" creationId="{F53104C8-C139-6E74-A6CC-6DF7B518A12D}"/>
          </ac:spMkLst>
        </pc:spChg>
        <pc:spChg chg="mod">
          <ac:chgData name="Cláudia Saraiva" userId="a83f583e40587d8d" providerId="LiveId" clId="{2BF84D60-B1AA-48D7-BE68-FD6B5447695C}" dt="2025-01-15T15:43:43.301" v="201" actId="555"/>
          <ac:spMkLst>
            <pc:docMk/>
            <pc:sldMk cId="3420520928" sldId="261"/>
            <ac:spMk id="18" creationId="{92254FFD-C989-3713-066A-E48878739A35}"/>
          </ac:spMkLst>
        </pc:spChg>
        <pc:spChg chg="mod">
          <ac:chgData name="Cláudia Saraiva" userId="a83f583e40587d8d" providerId="LiveId" clId="{2BF84D60-B1AA-48D7-BE68-FD6B5447695C}" dt="2025-01-15T15:43:43.301" v="201" actId="555"/>
          <ac:spMkLst>
            <pc:docMk/>
            <pc:sldMk cId="3420520928" sldId="261"/>
            <ac:spMk id="19" creationId="{85547DBF-1A97-7B2C-1E3A-B4D962A1FB7C}"/>
          </ac:spMkLst>
        </pc:spChg>
        <pc:spChg chg="mod">
          <ac:chgData name="Cláudia Saraiva" userId="a83f583e40587d8d" providerId="LiveId" clId="{2BF84D60-B1AA-48D7-BE68-FD6B5447695C}" dt="2025-01-15T15:43:43.301" v="201" actId="555"/>
          <ac:spMkLst>
            <pc:docMk/>
            <pc:sldMk cId="3420520928" sldId="261"/>
            <ac:spMk id="20" creationId="{ABDA8102-B9F3-6BA5-D422-8F8B29CBE908}"/>
          </ac:spMkLst>
        </pc:spChg>
        <pc:picChg chg="add del mod modCrop">
          <ac:chgData name="Cláudia Saraiva" userId="a83f583e40587d8d" providerId="LiveId" clId="{2BF84D60-B1AA-48D7-BE68-FD6B5447695C}" dt="2025-01-16T11:08:39.003" v="801" actId="21"/>
          <ac:picMkLst>
            <pc:docMk/>
            <pc:sldMk cId="3420520928" sldId="261"/>
            <ac:picMk id="3" creationId="{BBED9A21-921F-D6C5-42FD-3D9D4E9C8727}"/>
          </ac:picMkLst>
        </pc:picChg>
        <pc:picChg chg="mod modCrop">
          <ac:chgData name="Cláudia Saraiva" userId="a83f583e40587d8d" providerId="LiveId" clId="{2BF84D60-B1AA-48D7-BE68-FD6B5447695C}" dt="2025-01-15T15:42:17.635" v="184" actId="14100"/>
          <ac:picMkLst>
            <pc:docMk/>
            <pc:sldMk cId="3420520928" sldId="261"/>
            <ac:picMk id="5" creationId="{AFEB0EAB-D673-8EC3-2FF7-F171A65539D4}"/>
          </ac:picMkLst>
        </pc:picChg>
      </pc:sldChg>
      <pc:sldChg chg="modSp mod">
        <pc:chgData name="Cláudia Saraiva" userId="a83f583e40587d8d" providerId="LiveId" clId="{2BF84D60-B1AA-48D7-BE68-FD6B5447695C}" dt="2025-01-16T11:09:58.391" v="802" actId="207"/>
        <pc:sldMkLst>
          <pc:docMk/>
          <pc:sldMk cId="907266864" sldId="262"/>
        </pc:sldMkLst>
        <pc:spChg chg="mod">
          <ac:chgData name="Cláudia Saraiva" userId="a83f583e40587d8d" providerId="LiveId" clId="{2BF84D60-B1AA-48D7-BE68-FD6B5447695C}" dt="2025-01-15T15:53:42.701" v="396" actId="1036"/>
          <ac:spMkLst>
            <pc:docMk/>
            <pc:sldMk cId="907266864" sldId="262"/>
            <ac:spMk id="9" creationId="{EFA7685A-2CDC-93B9-A546-9A232D6FCD6A}"/>
          </ac:spMkLst>
        </pc:spChg>
        <pc:spChg chg="mod">
          <ac:chgData name="Cláudia Saraiva" userId="a83f583e40587d8d" providerId="LiveId" clId="{2BF84D60-B1AA-48D7-BE68-FD6B5447695C}" dt="2025-01-15T15:53:42.701" v="396" actId="1036"/>
          <ac:spMkLst>
            <pc:docMk/>
            <pc:sldMk cId="907266864" sldId="262"/>
            <ac:spMk id="10" creationId="{11D95D8D-AEFA-2B74-BB7F-A07DE5190049}"/>
          </ac:spMkLst>
        </pc:spChg>
        <pc:spChg chg="mod">
          <ac:chgData name="Cláudia Saraiva" userId="a83f583e40587d8d" providerId="LiveId" clId="{2BF84D60-B1AA-48D7-BE68-FD6B5447695C}" dt="2025-01-16T11:09:58.391" v="802" actId="207"/>
          <ac:spMkLst>
            <pc:docMk/>
            <pc:sldMk cId="907266864" sldId="262"/>
            <ac:spMk id="15" creationId="{B469AB98-5428-8A57-89CE-ED2AC2FDCD63}"/>
          </ac:spMkLst>
        </pc:spChg>
        <pc:spChg chg="mod">
          <ac:chgData name="Cláudia Saraiva" userId="a83f583e40587d8d" providerId="LiveId" clId="{2BF84D60-B1AA-48D7-BE68-FD6B5447695C}" dt="2025-01-16T11:09:58.391" v="802" actId="207"/>
          <ac:spMkLst>
            <pc:docMk/>
            <pc:sldMk cId="907266864" sldId="262"/>
            <ac:spMk id="17" creationId="{E3B26175-5133-4A6C-CD94-721029D15E27}"/>
          </ac:spMkLst>
        </pc:spChg>
        <pc:picChg chg="mod">
          <ac:chgData name="Cláudia Saraiva" userId="a83f583e40587d8d" providerId="LiveId" clId="{2BF84D60-B1AA-48D7-BE68-FD6B5447695C}" dt="2025-01-15T15:53:37.472" v="389" actId="1035"/>
          <ac:picMkLst>
            <pc:docMk/>
            <pc:sldMk cId="907266864" sldId="262"/>
            <ac:picMk id="3" creationId="{DD85EBEF-E0EA-E9AF-022E-5E98C3FA2089}"/>
          </ac:picMkLst>
        </pc:picChg>
        <pc:picChg chg="mod">
          <ac:chgData name="Cláudia Saraiva" userId="a83f583e40587d8d" providerId="LiveId" clId="{2BF84D60-B1AA-48D7-BE68-FD6B5447695C}" dt="2025-01-15T15:53:02.355" v="381" actId="14100"/>
          <ac:picMkLst>
            <pc:docMk/>
            <pc:sldMk cId="907266864" sldId="262"/>
            <ac:picMk id="5" creationId="{1B6AC1D4-8FAB-74C1-D3D7-BE9E45ECFB5F}"/>
          </ac:picMkLst>
        </pc:picChg>
        <pc:cxnChg chg="mod">
          <ac:chgData name="Cláudia Saraiva" userId="a83f583e40587d8d" providerId="LiveId" clId="{2BF84D60-B1AA-48D7-BE68-FD6B5447695C}" dt="2025-01-15T15:53:42.701" v="396" actId="1036"/>
          <ac:cxnSpMkLst>
            <pc:docMk/>
            <pc:sldMk cId="907266864" sldId="262"/>
            <ac:cxnSpMk id="6" creationId="{B2ABF9DA-C5A4-1AD3-1664-58622EBB1C6E}"/>
          </ac:cxnSpMkLst>
        </pc:cxnChg>
        <pc:cxnChg chg="mod">
          <ac:chgData name="Cláudia Saraiva" userId="a83f583e40587d8d" providerId="LiveId" clId="{2BF84D60-B1AA-48D7-BE68-FD6B5447695C}" dt="2025-01-15T15:53:42.701" v="396" actId="1036"/>
          <ac:cxnSpMkLst>
            <pc:docMk/>
            <pc:sldMk cId="907266864" sldId="262"/>
            <ac:cxnSpMk id="8" creationId="{FA060D5A-D11D-81CE-7226-E192BCEEFBCA}"/>
          </ac:cxnSpMkLst>
        </pc:cxnChg>
      </pc:sldChg>
      <pc:sldChg chg="modSp mod">
        <pc:chgData name="Cláudia Saraiva" userId="a83f583e40587d8d" providerId="LiveId" clId="{2BF84D60-B1AA-48D7-BE68-FD6B5447695C}" dt="2025-01-16T11:11:25.609" v="803" actId="207"/>
        <pc:sldMkLst>
          <pc:docMk/>
          <pc:sldMk cId="3847365394" sldId="263"/>
        </pc:sldMkLst>
        <pc:spChg chg="mod">
          <ac:chgData name="Cláudia Saraiva" userId="a83f583e40587d8d" providerId="LiveId" clId="{2BF84D60-B1AA-48D7-BE68-FD6B5447695C}" dt="2025-01-16T11:11:25.609" v="803" actId="207"/>
          <ac:spMkLst>
            <pc:docMk/>
            <pc:sldMk cId="3847365394" sldId="263"/>
            <ac:spMk id="16" creationId="{977169BF-99A1-8270-E943-9615429DC32C}"/>
          </ac:spMkLst>
        </pc:spChg>
        <pc:spChg chg="mod">
          <ac:chgData name="Cláudia Saraiva" userId="a83f583e40587d8d" providerId="LiveId" clId="{2BF84D60-B1AA-48D7-BE68-FD6B5447695C}" dt="2025-01-16T11:11:25.609" v="803" actId="207"/>
          <ac:spMkLst>
            <pc:docMk/>
            <pc:sldMk cId="3847365394" sldId="263"/>
            <ac:spMk id="17" creationId="{428D6FAA-BD3A-4C94-1C5D-6AB555AB81F8}"/>
          </ac:spMkLst>
        </pc:spChg>
      </pc:sldChg>
      <pc:sldChg chg="modSp mod">
        <pc:chgData name="Cláudia Saraiva" userId="a83f583e40587d8d" providerId="LiveId" clId="{2BF84D60-B1AA-48D7-BE68-FD6B5447695C}" dt="2025-01-16T11:13:35.469" v="806" actId="1076"/>
        <pc:sldMkLst>
          <pc:docMk/>
          <pc:sldMk cId="3656571509" sldId="264"/>
        </pc:sldMkLst>
        <pc:spChg chg="mod">
          <ac:chgData name="Cláudia Saraiva" userId="a83f583e40587d8d" providerId="LiveId" clId="{2BF84D60-B1AA-48D7-BE68-FD6B5447695C}" dt="2025-01-16T11:13:31.585" v="804" actId="207"/>
          <ac:spMkLst>
            <pc:docMk/>
            <pc:sldMk cId="3656571509" sldId="264"/>
            <ac:spMk id="33" creationId="{A178CF37-2E55-931D-837B-528EDD7930AA}"/>
          </ac:spMkLst>
        </pc:spChg>
        <pc:spChg chg="mod">
          <ac:chgData name="Cláudia Saraiva" userId="a83f583e40587d8d" providerId="LiveId" clId="{2BF84D60-B1AA-48D7-BE68-FD6B5447695C}" dt="2025-01-16T11:13:31.585" v="804" actId="207"/>
          <ac:spMkLst>
            <pc:docMk/>
            <pc:sldMk cId="3656571509" sldId="264"/>
            <ac:spMk id="34" creationId="{0F605E56-C2A7-EC5E-517C-D026BFEE5A77}"/>
          </ac:spMkLst>
        </pc:spChg>
        <pc:picChg chg="mod">
          <ac:chgData name="Cláudia Saraiva" userId="a83f583e40587d8d" providerId="LiveId" clId="{2BF84D60-B1AA-48D7-BE68-FD6B5447695C}" dt="2025-01-16T11:13:35.469" v="806" actId="1076"/>
          <ac:picMkLst>
            <pc:docMk/>
            <pc:sldMk cId="3656571509" sldId="264"/>
            <ac:picMk id="7" creationId="{A91563E7-10F8-6A96-75FF-9C6E4F3203BF}"/>
          </ac:picMkLst>
        </pc:picChg>
      </pc:sldChg>
      <pc:sldChg chg="modSp mod">
        <pc:chgData name="Cláudia Saraiva" userId="a83f583e40587d8d" providerId="LiveId" clId="{2BF84D60-B1AA-48D7-BE68-FD6B5447695C}" dt="2025-01-16T11:15:05.201" v="808" actId="207"/>
        <pc:sldMkLst>
          <pc:docMk/>
          <pc:sldMk cId="3223120460" sldId="265"/>
        </pc:sldMkLst>
        <pc:spChg chg="mod">
          <ac:chgData name="Cláudia Saraiva" userId="a83f583e40587d8d" providerId="LiveId" clId="{2BF84D60-B1AA-48D7-BE68-FD6B5447695C}" dt="2025-01-15T16:06:47.443" v="430" actId="1076"/>
          <ac:spMkLst>
            <pc:docMk/>
            <pc:sldMk cId="3223120460" sldId="265"/>
            <ac:spMk id="13" creationId="{7DD0FDD8-17DC-59D7-6D24-0BF9748997B1}"/>
          </ac:spMkLst>
        </pc:spChg>
        <pc:spChg chg="mod">
          <ac:chgData name="Cláudia Saraiva" userId="a83f583e40587d8d" providerId="LiveId" clId="{2BF84D60-B1AA-48D7-BE68-FD6B5447695C}" dt="2025-01-15T16:06:47.443" v="430" actId="1076"/>
          <ac:spMkLst>
            <pc:docMk/>
            <pc:sldMk cId="3223120460" sldId="265"/>
            <ac:spMk id="14" creationId="{8838572B-3F41-D1AD-765F-10D532D244F1}"/>
          </ac:spMkLst>
        </pc:spChg>
        <pc:spChg chg="mod">
          <ac:chgData name="Cláudia Saraiva" userId="a83f583e40587d8d" providerId="LiveId" clId="{2BF84D60-B1AA-48D7-BE68-FD6B5447695C}" dt="2025-01-15T16:06:47.443" v="430" actId="1076"/>
          <ac:spMkLst>
            <pc:docMk/>
            <pc:sldMk cId="3223120460" sldId="265"/>
            <ac:spMk id="15" creationId="{41B7817C-05CB-FA37-CFCF-5F4998C4F17B}"/>
          </ac:spMkLst>
        </pc:spChg>
        <pc:spChg chg="mod">
          <ac:chgData name="Cláudia Saraiva" userId="a83f583e40587d8d" providerId="LiveId" clId="{2BF84D60-B1AA-48D7-BE68-FD6B5447695C}" dt="2025-01-15T16:06:47.443" v="430" actId="1076"/>
          <ac:spMkLst>
            <pc:docMk/>
            <pc:sldMk cId="3223120460" sldId="265"/>
            <ac:spMk id="16" creationId="{3CCC32F5-805E-C93B-EEA2-95700EB79AAE}"/>
          </ac:spMkLst>
        </pc:spChg>
        <pc:spChg chg="mod">
          <ac:chgData name="Cláudia Saraiva" userId="a83f583e40587d8d" providerId="LiveId" clId="{2BF84D60-B1AA-48D7-BE68-FD6B5447695C}" dt="2025-01-15T16:06:47.443" v="430" actId="1076"/>
          <ac:spMkLst>
            <pc:docMk/>
            <pc:sldMk cId="3223120460" sldId="265"/>
            <ac:spMk id="17" creationId="{36F29168-FF21-2EAC-6CA4-B4E71F1D0AEE}"/>
          </ac:spMkLst>
        </pc:spChg>
        <pc:spChg chg="mod">
          <ac:chgData name="Cláudia Saraiva" userId="a83f583e40587d8d" providerId="LiveId" clId="{2BF84D60-B1AA-48D7-BE68-FD6B5447695C}" dt="2025-01-16T11:15:05.201" v="808" actId="207"/>
          <ac:spMkLst>
            <pc:docMk/>
            <pc:sldMk cId="3223120460" sldId="265"/>
            <ac:spMk id="18" creationId="{D93CCFAD-00C6-27E4-97A5-4D76DEDAA479}"/>
          </ac:spMkLst>
        </pc:spChg>
        <pc:spChg chg="mod">
          <ac:chgData name="Cláudia Saraiva" userId="a83f583e40587d8d" providerId="LiveId" clId="{2BF84D60-B1AA-48D7-BE68-FD6B5447695C}" dt="2025-01-16T11:15:01.708" v="807" actId="207"/>
          <ac:spMkLst>
            <pc:docMk/>
            <pc:sldMk cId="3223120460" sldId="265"/>
            <ac:spMk id="19" creationId="{1E3273D1-0A49-8B81-ABFE-5CFE20794CA9}"/>
          </ac:spMkLst>
        </pc:spChg>
        <pc:picChg chg="mod">
          <ac:chgData name="Cláudia Saraiva" userId="a83f583e40587d8d" providerId="LiveId" clId="{2BF84D60-B1AA-48D7-BE68-FD6B5447695C}" dt="2025-01-15T16:06:47.443" v="430" actId="1076"/>
          <ac:picMkLst>
            <pc:docMk/>
            <pc:sldMk cId="3223120460" sldId="265"/>
            <ac:picMk id="5" creationId="{1F8A1DB3-1F12-CEA7-0D59-FE4D796FA4A3}"/>
          </ac:picMkLst>
        </pc:picChg>
        <pc:picChg chg="mod modCrop">
          <ac:chgData name="Cláudia Saraiva" userId="a83f583e40587d8d" providerId="LiveId" clId="{2BF84D60-B1AA-48D7-BE68-FD6B5447695C}" dt="2025-01-15T16:07:04.887" v="432" actId="732"/>
          <ac:picMkLst>
            <pc:docMk/>
            <pc:sldMk cId="3223120460" sldId="265"/>
            <ac:picMk id="7" creationId="{22A01AAB-A539-2B24-BB14-DB058E7BF8BF}"/>
          </ac:picMkLst>
        </pc:picChg>
      </pc:sldChg>
      <pc:sldChg chg="modSp mod">
        <pc:chgData name="Cláudia Saraiva" userId="a83f583e40587d8d" providerId="LiveId" clId="{2BF84D60-B1AA-48D7-BE68-FD6B5447695C}" dt="2025-01-15T16:13:52.770" v="439" actId="732"/>
        <pc:sldMkLst>
          <pc:docMk/>
          <pc:sldMk cId="4266498196" sldId="266"/>
        </pc:sldMkLst>
        <pc:picChg chg="mod">
          <ac:chgData name="Cláudia Saraiva" userId="a83f583e40587d8d" providerId="LiveId" clId="{2BF84D60-B1AA-48D7-BE68-FD6B5447695C}" dt="2025-01-15T16:12:40.169" v="435" actId="1037"/>
          <ac:picMkLst>
            <pc:docMk/>
            <pc:sldMk cId="4266498196" sldId="266"/>
            <ac:picMk id="2" creationId="{C7146ED7-1F02-C0A6-D688-F4B44C1390CE}"/>
          </ac:picMkLst>
        </pc:picChg>
        <pc:picChg chg="mod modCrop">
          <ac:chgData name="Cláudia Saraiva" userId="a83f583e40587d8d" providerId="LiveId" clId="{2BF84D60-B1AA-48D7-BE68-FD6B5447695C}" dt="2025-01-15T16:13:52.770" v="439" actId="732"/>
          <ac:picMkLst>
            <pc:docMk/>
            <pc:sldMk cId="4266498196" sldId="266"/>
            <ac:picMk id="3" creationId="{F55C2D89-315B-A8A9-A180-3A5888C4525F}"/>
          </ac:picMkLst>
        </pc:picChg>
      </pc:sldChg>
      <pc:sldChg chg="modSp mod">
        <pc:chgData name="Cláudia Saraiva" userId="a83f583e40587d8d" providerId="LiveId" clId="{2BF84D60-B1AA-48D7-BE68-FD6B5447695C}" dt="2025-01-16T11:18:22.853" v="811" actId="207"/>
        <pc:sldMkLst>
          <pc:docMk/>
          <pc:sldMk cId="1798900474" sldId="267"/>
        </pc:sldMkLst>
        <pc:spChg chg="mod">
          <ac:chgData name="Cláudia Saraiva" userId="a83f583e40587d8d" providerId="LiveId" clId="{2BF84D60-B1AA-48D7-BE68-FD6B5447695C}" dt="2025-01-16T11:18:22.853" v="811" actId="207"/>
          <ac:spMkLst>
            <pc:docMk/>
            <pc:sldMk cId="1798900474" sldId="267"/>
            <ac:spMk id="27" creationId="{10C8C266-D36D-4DC2-F80E-084F1B1A3546}"/>
          </ac:spMkLst>
        </pc:spChg>
        <pc:spChg chg="mod">
          <ac:chgData name="Cláudia Saraiva" userId="a83f583e40587d8d" providerId="LiveId" clId="{2BF84D60-B1AA-48D7-BE68-FD6B5447695C}" dt="2025-01-16T11:18:22.853" v="811" actId="207"/>
          <ac:spMkLst>
            <pc:docMk/>
            <pc:sldMk cId="1798900474" sldId="267"/>
            <ac:spMk id="28" creationId="{FD812E52-DF96-2A51-A75F-F0CB1DC3C2E2}"/>
          </ac:spMkLst>
        </pc:spChg>
        <pc:spChg chg="mod">
          <ac:chgData name="Cláudia Saraiva" userId="a83f583e40587d8d" providerId="LiveId" clId="{2BF84D60-B1AA-48D7-BE68-FD6B5447695C}" dt="2025-01-16T11:18:22.853" v="811" actId="207"/>
          <ac:spMkLst>
            <pc:docMk/>
            <pc:sldMk cId="1798900474" sldId="267"/>
            <ac:spMk id="29" creationId="{301C36E0-0444-B2FE-AAB2-2856A77C2E4B}"/>
          </ac:spMkLst>
        </pc:spChg>
        <pc:picChg chg="mod modCrop">
          <ac:chgData name="Cláudia Saraiva" userId="a83f583e40587d8d" providerId="LiveId" clId="{2BF84D60-B1AA-48D7-BE68-FD6B5447695C}" dt="2025-01-15T16:24:32.038" v="468" actId="1076"/>
          <ac:picMkLst>
            <pc:docMk/>
            <pc:sldMk cId="1798900474" sldId="267"/>
            <ac:picMk id="3" creationId="{1BCE12FD-198B-AEC6-EB07-E30A50E25B27}"/>
          </ac:picMkLst>
        </pc:picChg>
        <pc:picChg chg="mod modCrop">
          <ac:chgData name="Cláudia Saraiva" userId="a83f583e40587d8d" providerId="LiveId" clId="{2BF84D60-B1AA-48D7-BE68-FD6B5447695C}" dt="2025-01-15T16:22:24.624" v="448" actId="732"/>
          <ac:picMkLst>
            <pc:docMk/>
            <pc:sldMk cId="1798900474" sldId="267"/>
            <ac:picMk id="5" creationId="{0447739F-4B4F-7BBB-CFFE-6D067B54A055}"/>
          </ac:picMkLst>
        </pc:picChg>
        <pc:picChg chg="mod modCrop">
          <ac:chgData name="Cláudia Saraiva" userId="a83f583e40587d8d" providerId="LiveId" clId="{2BF84D60-B1AA-48D7-BE68-FD6B5447695C}" dt="2025-01-15T16:23:51.255" v="462" actId="732"/>
          <ac:picMkLst>
            <pc:docMk/>
            <pc:sldMk cId="1798900474" sldId="267"/>
            <ac:picMk id="9" creationId="{F1BC0699-0791-FF90-80BC-5272403C473F}"/>
          </ac:picMkLst>
        </pc:picChg>
      </pc:sldChg>
      <pc:sldChg chg="modSp mod">
        <pc:chgData name="Cláudia Saraiva" userId="a83f583e40587d8d" providerId="LiveId" clId="{2BF84D60-B1AA-48D7-BE68-FD6B5447695C}" dt="2025-01-16T11:16:51.079" v="810" actId="207"/>
        <pc:sldMkLst>
          <pc:docMk/>
          <pc:sldMk cId="2119475909" sldId="268"/>
        </pc:sldMkLst>
        <pc:spChg chg="mod">
          <ac:chgData name="Cláudia Saraiva" userId="a83f583e40587d8d" providerId="LiveId" clId="{2BF84D60-B1AA-48D7-BE68-FD6B5447695C}" dt="2025-01-15T16:32:06.966" v="509" actId="12788"/>
          <ac:spMkLst>
            <pc:docMk/>
            <pc:sldMk cId="2119475909" sldId="268"/>
            <ac:spMk id="7" creationId="{326F726E-FEE2-05AE-AEEB-C823D1A17F2D}"/>
          </ac:spMkLst>
        </pc:spChg>
        <pc:spChg chg="mod">
          <ac:chgData name="Cláudia Saraiva" userId="a83f583e40587d8d" providerId="LiveId" clId="{2BF84D60-B1AA-48D7-BE68-FD6B5447695C}" dt="2025-01-15T16:32:11.355" v="510" actId="12788"/>
          <ac:spMkLst>
            <pc:docMk/>
            <pc:sldMk cId="2119475909" sldId="268"/>
            <ac:spMk id="8" creationId="{389FA25D-6A67-079B-D4A7-7D7A8F23FA9C}"/>
          </ac:spMkLst>
        </pc:spChg>
        <pc:spChg chg="mod">
          <ac:chgData name="Cláudia Saraiva" userId="a83f583e40587d8d" providerId="LiveId" clId="{2BF84D60-B1AA-48D7-BE68-FD6B5447695C}" dt="2025-01-16T11:16:51.079" v="810" actId="207"/>
          <ac:spMkLst>
            <pc:docMk/>
            <pc:sldMk cId="2119475909" sldId="268"/>
            <ac:spMk id="10" creationId="{0DFE2F11-088B-5394-5C65-C3E36648CD8C}"/>
          </ac:spMkLst>
        </pc:spChg>
        <pc:spChg chg="mod">
          <ac:chgData name="Cláudia Saraiva" userId="a83f583e40587d8d" providerId="LiveId" clId="{2BF84D60-B1AA-48D7-BE68-FD6B5447695C}" dt="2025-01-16T11:16:48.410" v="809" actId="207"/>
          <ac:spMkLst>
            <pc:docMk/>
            <pc:sldMk cId="2119475909" sldId="268"/>
            <ac:spMk id="19" creationId="{83B4998F-DDCA-793A-2C2C-BCF28E6A3747}"/>
          </ac:spMkLst>
        </pc:spChg>
        <pc:picChg chg="mod modCrop">
          <ac:chgData name="Cláudia Saraiva" userId="a83f583e40587d8d" providerId="LiveId" clId="{2BF84D60-B1AA-48D7-BE68-FD6B5447695C}" dt="2025-01-15T16:30:31.411" v="483" actId="1038"/>
          <ac:picMkLst>
            <pc:docMk/>
            <pc:sldMk cId="2119475909" sldId="268"/>
            <ac:picMk id="3" creationId="{C8DDA2BC-0447-CE4B-3785-5C3355A0CE8F}"/>
          </ac:picMkLst>
        </pc:picChg>
        <pc:picChg chg="mod">
          <ac:chgData name="Cláudia Saraiva" userId="a83f583e40587d8d" providerId="LiveId" clId="{2BF84D60-B1AA-48D7-BE68-FD6B5447695C}" dt="2025-01-15T16:31:11.592" v="498" actId="1038"/>
          <ac:picMkLst>
            <pc:docMk/>
            <pc:sldMk cId="2119475909" sldId="268"/>
            <ac:picMk id="5" creationId="{61A3CC41-813A-5CB0-DEF9-26843EE0306C}"/>
          </ac:picMkLst>
        </pc:picChg>
        <pc:cxnChg chg="mod">
          <ac:chgData name="Cláudia Saraiva" userId="a83f583e40587d8d" providerId="LiveId" clId="{2BF84D60-B1AA-48D7-BE68-FD6B5447695C}" dt="2025-01-15T16:32:06.966" v="509" actId="12788"/>
          <ac:cxnSpMkLst>
            <pc:docMk/>
            <pc:sldMk cId="2119475909" sldId="268"/>
            <ac:cxnSpMk id="6" creationId="{903B91A2-A25A-6032-31EF-3454116722F5}"/>
          </ac:cxnSpMkLst>
        </pc:cxnChg>
        <pc:cxnChg chg="mod">
          <ac:chgData name="Cláudia Saraiva" userId="a83f583e40587d8d" providerId="LiveId" clId="{2BF84D60-B1AA-48D7-BE68-FD6B5447695C}" dt="2025-01-15T16:32:11.355" v="510" actId="12788"/>
          <ac:cxnSpMkLst>
            <pc:docMk/>
            <pc:sldMk cId="2119475909" sldId="268"/>
            <ac:cxnSpMk id="9" creationId="{12438680-FB8F-AC5D-70E0-0D800DC5874F}"/>
          </ac:cxnSpMkLst>
        </pc:cxnChg>
      </pc:sldChg>
      <pc:sldChg chg="modSp mod">
        <pc:chgData name="Cláudia Saraiva" userId="a83f583e40587d8d" providerId="LiveId" clId="{2BF84D60-B1AA-48D7-BE68-FD6B5447695C}" dt="2025-01-16T11:21:05.965" v="814" actId="207"/>
        <pc:sldMkLst>
          <pc:docMk/>
          <pc:sldMk cId="3788246014" sldId="269"/>
        </pc:sldMkLst>
        <pc:spChg chg="mod">
          <ac:chgData name="Cláudia Saraiva" userId="a83f583e40587d8d" providerId="LiveId" clId="{2BF84D60-B1AA-48D7-BE68-FD6B5447695C}" dt="2025-01-16T11:21:05.965" v="814" actId="207"/>
          <ac:spMkLst>
            <pc:docMk/>
            <pc:sldMk cId="3788246014" sldId="269"/>
            <ac:spMk id="16" creationId="{93F12270-1E02-92A4-61E4-FEF91CE189C6}"/>
          </ac:spMkLst>
        </pc:spChg>
        <pc:spChg chg="mod">
          <ac:chgData name="Cláudia Saraiva" userId="a83f583e40587d8d" providerId="LiveId" clId="{2BF84D60-B1AA-48D7-BE68-FD6B5447695C}" dt="2025-01-16T11:21:05.965" v="814" actId="207"/>
          <ac:spMkLst>
            <pc:docMk/>
            <pc:sldMk cId="3788246014" sldId="269"/>
            <ac:spMk id="17" creationId="{18B97E3A-E659-09BA-4074-DEFA4FAF2FFB}"/>
          </ac:spMkLst>
        </pc:spChg>
        <pc:picChg chg="mod modCrop">
          <ac:chgData name="Cláudia Saraiva" userId="a83f583e40587d8d" providerId="LiveId" clId="{2BF84D60-B1AA-48D7-BE68-FD6B5447695C}" dt="2025-01-15T16:40:14.904" v="687" actId="1035"/>
          <ac:picMkLst>
            <pc:docMk/>
            <pc:sldMk cId="3788246014" sldId="269"/>
            <ac:picMk id="5" creationId="{9FC9E244-8D41-EDC2-6747-ED22124A3C9E}"/>
          </ac:picMkLst>
        </pc:picChg>
        <pc:picChg chg="mod modCrop">
          <ac:chgData name="Cláudia Saraiva" userId="a83f583e40587d8d" providerId="LiveId" clId="{2BF84D60-B1AA-48D7-BE68-FD6B5447695C}" dt="2025-01-15T16:37:50.777" v="555" actId="732"/>
          <ac:picMkLst>
            <pc:docMk/>
            <pc:sldMk cId="3788246014" sldId="269"/>
            <ac:picMk id="7" creationId="{CFE0700F-DCB3-BB79-A134-896139F33610}"/>
          </ac:picMkLst>
        </pc:picChg>
      </pc:sldChg>
      <pc:sldChg chg="modSp mod">
        <pc:chgData name="Cláudia Saraiva" userId="a83f583e40587d8d" providerId="LiveId" clId="{2BF84D60-B1AA-48D7-BE68-FD6B5447695C}" dt="2025-01-16T11:22:52.515" v="816" actId="207"/>
        <pc:sldMkLst>
          <pc:docMk/>
          <pc:sldMk cId="459670543" sldId="270"/>
        </pc:sldMkLst>
        <pc:spChg chg="mod">
          <ac:chgData name="Cláudia Saraiva" userId="a83f583e40587d8d" providerId="LiveId" clId="{2BF84D60-B1AA-48D7-BE68-FD6B5447695C}" dt="2025-01-15T16:44:56.705" v="780" actId="1038"/>
          <ac:spMkLst>
            <pc:docMk/>
            <pc:sldMk cId="459670543" sldId="270"/>
            <ac:spMk id="5" creationId="{A892F109-1052-F01A-5177-5BBA3D42FCCB}"/>
          </ac:spMkLst>
        </pc:spChg>
        <pc:spChg chg="mod">
          <ac:chgData name="Cláudia Saraiva" userId="a83f583e40587d8d" providerId="LiveId" clId="{2BF84D60-B1AA-48D7-BE68-FD6B5447695C}" dt="2025-01-15T16:44:40.677" v="778" actId="1038"/>
          <ac:spMkLst>
            <pc:docMk/>
            <pc:sldMk cId="459670543" sldId="270"/>
            <ac:spMk id="6" creationId="{B6966370-6303-685B-39D5-FA30D1A59F7B}"/>
          </ac:spMkLst>
        </pc:spChg>
        <pc:spChg chg="mod">
          <ac:chgData name="Cláudia Saraiva" userId="a83f583e40587d8d" providerId="LiveId" clId="{2BF84D60-B1AA-48D7-BE68-FD6B5447695C}" dt="2025-01-15T16:43:11.368" v="715" actId="1038"/>
          <ac:spMkLst>
            <pc:docMk/>
            <pc:sldMk cId="459670543" sldId="270"/>
            <ac:spMk id="16" creationId="{DAAB26FC-0C32-28BC-65EB-E65E46B929F0}"/>
          </ac:spMkLst>
        </pc:spChg>
        <pc:spChg chg="mod">
          <ac:chgData name="Cláudia Saraiva" userId="a83f583e40587d8d" providerId="LiveId" clId="{2BF84D60-B1AA-48D7-BE68-FD6B5447695C}" dt="2025-01-15T16:42:50.901" v="695" actId="1076"/>
          <ac:spMkLst>
            <pc:docMk/>
            <pc:sldMk cId="459670543" sldId="270"/>
            <ac:spMk id="17" creationId="{679AB3B0-D620-D228-A2CC-5621E3B06A12}"/>
          </ac:spMkLst>
        </pc:spChg>
        <pc:spChg chg="mod">
          <ac:chgData name="Cláudia Saraiva" userId="a83f583e40587d8d" providerId="LiveId" clId="{2BF84D60-B1AA-48D7-BE68-FD6B5447695C}" dt="2025-01-16T11:22:52.515" v="816" actId="207"/>
          <ac:spMkLst>
            <pc:docMk/>
            <pc:sldMk cId="459670543" sldId="270"/>
            <ac:spMk id="19" creationId="{EB8BE4E1-A228-2E82-8B49-5225B10256E5}"/>
          </ac:spMkLst>
        </pc:spChg>
        <pc:spChg chg="mod">
          <ac:chgData name="Cláudia Saraiva" userId="a83f583e40587d8d" providerId="LiveId" clId="{2BF84D60-B1AA-48D7-BE68-FD6B5447695C}" dt="2025-01-16T11:22:50.112" v="815" actId="207"/>
          <ac:spMkLst>
            <pc:docMk/>
            <pc:sldMk cId="459670543" sldId="270"/>
            <ac:spMk id="20" creationId="{84BE9E17-6836-1985-A7D7-EE6D7F901737}"/>
          </ac:spMkLst>
        </pc:spChg>
        <pc:picChg chg="mod">
          <ac:chgData name="Cláudia Saraiva" userId="a83f583e40587d8d" providerId="LiveId" clId="{2BF84D60-B1AA-48D7-BE68-FD6B5447695C}" dt="2025-01-15T16:42:45.442" v="694" actId="1076"/>
          <ac:picMkLst>
            <pc:docMk/>
            <pc:sldMk cId="459670543" sldId="270"/>
            <ac:picMk id="3" creationId="{0BE52E41-7FEC-D492-6CEC-3FEF792835FB}"/>
          </ac:picMkLst>
        </pc:picChg>
        <pc:picChg chg="mod">
          <ac:chgData name="Cláudia Saraiva" userId="a83f583e40587d8d" providerId="LiveId" clId="{2BF84D60-B1AA-48D7-BE68-FD6B5447695C}" dt="2025-01-15T16:42:36.387" v="692" actId="14100"/>
          <ac:picMkLst>
            <pc:docMk/>
            <pc:sldMk cId="459670543" sldId="270"/>
            <ac:picMk id="11" creationId="{ABF8CF4A-E223-BA60-3F3D-6E7926BD994D}"/>
          </ac:picMkLst>
        </pc:picChg>
        <pc:cxnChg chg="mod">
          <ac:chgData name="Cláudia Saraiva" userId="a83f583e40587d8d" providerId="LiveId" clId="{2BF84D60-B1AA-48D7-BE68-FD6B5447695C}" dt="2025-01-15T16:44:56.705" v="780" actId="1038"/>
          <ac:cxnSpMkLst>
            <pc:docMk/>
            <pc:sldMk cId="459670543" sldId="270"/>
            <ac:cxnSpMk id="4" creationId="{CB82A087-8731-C689-00E4-B8060CCCE8B3}"/>
          </ac:cxnSpMkLst>
        </pc:cxnChg>
        <pc:cxnChg chg="mod">
          <ac:chgData name="Cláudia Saraiva" userId="a83f583e40587d8d" providerId="LiveId" clId="{2BF84D60-B1AA-48D7-BE68-FD6B5447695C}" dt="2025-01-15T16:44:40.677" v="778" actId="1038"/>
          <ac:cxnSpMkLst>
            <pc:docMk/>
            <pc:sldMk cId="459670543" sldId="270"/>
            <ac:cxnSpMk id="7" creationId="{45AA36F3-FC13-A26C-B779-0545F0811A71}"/>
          </ac:cxnSpMkLst>
        </pc:cxnChg>
        <pc:cxnChg chg="mod">
          <ac:chgData name="Cláudia Saraiva" userId="a83f583e40587d8d" providerId="LiveId" clId="{2BF84D60-B1AA-48D7-BE68-FD6B5447695C}" dt="2025-01-15T16:43:11.368" v="715" actId="1038"/>
          <ac:cxnSpMkLst>
            <pc:docMk/>
            <pc:sldMk cId="459670543" sldId="270"/>
            <ac:cxnSpMk id="15" creationId="{9202B5A9-D4E5-A783-B712-899E72A18313}"/>
          </ac:cxnSpMkLst>
        </pc:cxnChg>
        <pc:cxnChg chg="mod">
          <ac:chgData name="Cláudia Saraiva" userId="a83f583e40587d8d" providerId="LiveId" clId="{2BF84D60-B1AA-48D7-BE68-FD6B5447695C}" dt="2025-01-15T16:42:50.901" v="695" actId="1076"/>
          <ac:cxnSpMkLst>
            <pc:docMk/>
            <pc:sldMk cId="459670543" sldId="270"/>
            <ac:cxnSpMk id="18" creationId="{A9944909-14F2-97C1-C340-41256562FECE}"/>
          </ac:cxnSpMkLst>
        </pc:cxnChg>
      </pc:sldChg>
      <pc:sldChg chg="modSp mod">
        <pc:chgData name="Cláudia Saraiva" userId="a83f583e40587d8d" providerId="LiveId" clId="{2BF84D60-B1AA-48D7-BE68-FD6B5447695C}" dt="2025-01-16T11:24:51.847" v="819" actId="207"/>
        <pc:sldMkLst>
          <pc:docMk/>
          <pc:sldMk cId="2258212933" sldId="271"/>
        </pc:sldMkLst>
        <pc:spChg chg="mod">
          <ac:chgData name="Cláudia Saraiva" userId="a83f583e40587d8d" providerId="LiveId" clId="{2BF84D60-B1AA-48D7-BE68-FD6B5447695C}" dt="2025-01-16T11:24:44.902" v="817" actId="207"/>
          <ac:spMkLst>
            <pc:docMk/>
            <pc:sldMk cId="2258212933" sldId="271"/>
            <ac:spMk id="28" creationId="{5085361C-CBD9-D3C7-DEAE-653FB3AC3212}"/>
          </ac:spMkLst>
        </pc:spChg>
        <pc:spChg chg="mod">
          <ac:chgData name="Cláudia Saraiva" userId="a83f583e40587d8d" providerId="LiveId" clId="{2BF84D60-B1AA-48D7-BE68-FD6B5447695C}" dt="2025-01-16T11:24:48.670" v="818" actId="207"/>
          <ac:spMkLst>
            <pc:docMk/>
            <pc:sldMk cId="2258212933" sldId="271"/>
            <ac:spMk id="29" creationId="{F8F87003-8BCD-08D1-78CD-9130017BAAA1}"/>
          </ac:spMkLst>
        </pc:spChg>
        <pc:spChg chg="mod">
          <ac:chgData name="Cláudia Saraiva" userId="a83f583e40587d8d" providerId="LiveId" clId="{2BF84D60-B1AA-48D7-BE68-FD6B5447695C}" dt="2025-01-16T11:24:48.670" v="818" actId="207"/>
          <ac:spMkLst>
            <pc:docMk/>
            <pc:sldMk cId="2258212933" sldId="271"/>
            <ac:spMk id="30" creationId="{FB2CC0E3-B0C0-48B6-C630-ECD2DCF68F0F}"/>
          </ac:spMkLst>
        </pc:spChg>
        <pc:spChg chg="mod">
          <ac:chgData name="Cláudia Saraiva" userId="a83f583e40587d8d" providerId="LiveId" clId="{2BF84D60-B1AA-48D7-BE68-FD6B5447695C}" dt="2025-01-16T11:24:51.847" v="819" actId="207"/>
          <ac:spMkLst>
            <pc:docMk/>
            <pc:sldMk cId="2258212933" sldId="271"/>
            <ac:spMk id="31" creationId="{D2D6D361-A3B9-DC0B-3AA3-B02A4E6B1ECD}"/>
          </ac:spMkLst>
        </pc:spChg>
        <pc:spChg chg="mod">
          <ac:chgData name="Cláudia Saraiva" userId="a83f583e40587d8d" providerId="LiveId" clId="{2BF84D60-B1AA-48D7-BE68-FD6B5447695C}" dt="2025-01-16T11:24:51.847" v="819" actId="207"/>
          <ac:spMkLst>
            <pc:docMk/>
            <pc:sldMk cId="2258212933" sldId="271"/>
            <ac:spMk id="32" creationId="{AB339502-C7DC-D5A8-4DB5-1A1BD9161A72}"/>
          </ac:spMkLst>
        </pc:spChg>
        <pc:spChg chg="mod">
          <ac:chgData name="Cláudia Saraiva" userId="a83f583e40587d8d" providerId="LiveId" clId="{2BF84D60-B1AA-48D7-BE68-FD6B5447695C}" dt="2025-01-16T11:24:48.670" v="818" actId="207"/>
          <ac:spMkLst>
            <pc:docMk/>
            <pc:sldMk cId="2258212933" sldId="271"/>
            <ac:spMk id="33" creationId="{BA2E0697-0D7D-E990-BA7B-68B4B65855BD}"/>
          </ac:spMkLst>
        </pc:spChg>
        <pc:picChg chg="mod">
          <ac:chgData name="Cláudia Saraiva" userId="a83f583e40587d8d" providerId="LiveId" clId="{2BF84D60-B1AA-48D7-BE68-FD6B5447695C}" dt="2025-01-15T16:48:18.830" v="787" actId="1076"/>
          <ac:picMkLst>
            <pc:docMk/>
            <pc:sldMk cId="2258212933" sldId="271"/>
            <ac:picMk id="3" creationId="{9E59D097-2E71-9528-3EDE-D8BAC8D24E92}"/>
          </ac:picMkLst>
        </pc:picChg>
        <pc:picChg chg="mod">
          <ac:chgData name="Cláudia Saraiva" userId="a83f583e40587d8d" providerId="LiveId" clId="{2BF84D60-B1AA-48D7-BE68-FD6B5447695C}" dt="2025-01-15T16:47:48.382" v="781" actId="14100"/>
          <ac:picMkLst>
            <pc:docMk/>
            <pc:sldMk cId="2258212933" sldId="271"/>
            <ac:picMk id="11" creationId="{B1EF7E49-FC17-3B66-6970-C4C22961C35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CFE702-ECF2-4C62-A73B-02814C4C6881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9D62C-B6A6-4DA4-ADB7-371E2E093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653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EE8A8-CA54-81AB-029B-A7A816C4D6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3193BA-C9EB-419F-C671-EA85CAF64A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63049-E4B9-DFCC-7969-8BAECFA7B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7F4A-11DF-4C67-8945-CA9A31FF6F6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F4DA4-2D11-F57F-BC4D-68AAA0674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A05F6-938A-E244-942D-587CB05D9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461B-6C24-4305-9671-BFB75124B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109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5711F-CE6B-8382-E71D-2045B2C39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F14737-FB7E-19CF-C318-CA6BB6E34A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7BB0-76D6-3D25-FD3C-495C92FAD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7F4A-11DF-4C67-8945-CA9A31FF6F6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7FF87-EB3D-10E9-70E3-CC74F70F8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E61FF-5BA0-6531-7D68-C35B59A0D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461B-6C24-4305-9671-BFB75124B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19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76FA53-6E8C-5D38-0CB2-1AB3BFF647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8AA9EC-0C43-A383-CF41-E3D754718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47F3E-3548-72FA-F348-182A1F4CB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7F4A-11DF-4C67-8945-CA9A31FF6F6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962A4-7294-41EA-1B03-C973ADFA5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2988E-2CA2-3182-832E-BC3EBE76D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461B-6C24-4305-9671-BFB75124B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02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6FCCD-CD15-782C-DFE4-353060D3A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714FB-22FB-E885-BE04-E697041489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E2D9F-97BD-F5F3-B3C0-41E9AF2A2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7F4A-11DF-4C67-8945-CA9A31FF6F6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77A62-5CED-F63E-A071-2F61C2030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57FA3-29B5-32C6-B5BD-68BC409BE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461B-6C24-4305-9671-BFB75124B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4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AB89E-E74A-5ACD-A54A-F03931446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808FB0-723E-50A4-3389-7631C2CDD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6D12A6-3150-0607-FDC0-A65F76E1F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7F4A-11DF-4C67-8945-CA9A31FF6F6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AB273-8611-F334-1B71-E69CF8D84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16A6C-FFE3-0F3C-0997-9BEFD8D23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461B-6C24-4305-9671-BFB75124B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19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3FB17-CFA1-32BA-FCF5-5D73DC1E9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FE476-CC30-79EC-99A8-31723E7EE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4A8A18-EAB9-87FB-8C62-49129C577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5CE2A3-A995-BF60-E403-D98EEB54B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7F4A-11DF-4C67-8945-CA9A31FF6F6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9BF6F9-1110-E6FD-C9EA-D8518BA79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CA49C3-633F-3CAC-6A3E-5F768E1A3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461B-6C24-4305-9671-BFB75124B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234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EE616-B279-E8B3-FF7E-4B27B15FA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DE7B8D-678B-8794-5BCE-8AA862977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DA680E-9515-850A-C4C2-03D08EF0D9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72A7AC-7D96-72C3-0703-4CFE24ED5D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F1F179-E3AA-3735-98BC-BBD0A595D8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7825EB-BE98-4F53-D2D7-1B432BFA0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7F4A-11DF-4C67-8945-CA9A31FF6F6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8B2EC1-620A-9421-F624-641E958C6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014401-F20D-0F34-96C3-E0E1C68AB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461B-6C24-4305-9671-BFB75124B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91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C7CCD-BFF4-9C37-3693-8E73B8C5D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300044-63A9-F580-CA21-3D82CE26A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7F4A-11DF-4C67-8945-CA9A31FF6F6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86D56D-554E-3509-DE14-21BEFF814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13683B-DDA0-B0B4-2AF5-FAFBCDBA2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461B-6C24-4305-9671-BFB75124B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64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7648BE-4C17-509E-9D61-F3908BB8F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7F4A-11DF-4C67-8945-CA9A31FF6F6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9D2DD-0D6C-8B93-60A9-93C88C8EA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F9CAB-2BCB-0564-F1A6-54E39E5C8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461B-6C24-4305-9671-BFB75124B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99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B7129-A2C6-E528-FE3A-D7286996C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E6FB0-D68B-6674-B138-F2E0EBD17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6605A3-9157-1A61-AF60-C7B00ADC6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1844C-BAA7-BA7E-6CF0-EBC654321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7F4A-11DF-4C67-8945-CA9A31FF6F6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A09A5E-F2DD-F8BE-E565-3CC7AFC7C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80E569-CA77-1224-AD5B-E8D647B17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461B-6C24-4305-9671-BFB75124B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76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4F55D-9CDE-45A7-6DCC-30807D981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B10FE-CED4-C00F-BB44-90240AA993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B022B3-35DC-6E0A-95F0-0D7A5AF27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88E6FE-728A-7962-D158-DA5F323F9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7F4A-11DF-4C67-8945-CA9A31FF6F6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EBD673-FE0F-D833-22E6-7939F2516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18ACAA-FCD5-F051-F87A-2C2595956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461B-6C24-4305-9671-BFB75124B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99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F3C814-7668-4D14-DBDB-8B1D5DF42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ED83ED-942F-D2D5-7DF9-E4AE4DB16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55850-DE6E-3C4F-EDAF-11CF5987C2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C7F4A-11DF-4C67-8945-CA9A31FF6F6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CC137-6FBC-B6E7-B23E-5A4F03532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9C232-4F84-D26A-8696-7278380AE4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1461B-6C24-4305-9671-BFB75124B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41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test&#10;&#10;Description automatically generated">
            <a:extLst>
              <a:ext uri="{FF2B5EF4-FFF2-40B4-BE49-F238E27FC236}">
                <a16:creationId xmlns:a16="http://schemas.microsoft.com/office/drawing/2014/main" id="{630E9245-D150-D4A5-8875-E62451682A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22" t="-1080" r="-901" b="41334"/>
          <a:stretch/>
        </p:blipFill>
        <p:spPr>
          <a:xfrm>
            <a:off x="264405" y="368825"/>
            <a:ext cx="4660134" cy="3112743"/>
          </a:xfrm>
          <a:prstGeom prst="rect">
            <a:avLst/>
          </a:prstGeom>
          <a:ln w="12700">
            <a:noFill/>
          </a:ln>
        </p:spPr>
      </p:pic>
      <p:pic>
        <p:nvPicPr>
          <p:cNvPr id="3" name="Picture 2" descr="A close-up of a test&#10;&#10;Description automatically generated">
            <a:extLst>
              <a:ext uri="{FF2B5EF4-FFF2-40B4-BE49-F238E27FC236}">
                <a16:creationId xmlns:a16="http://schemas.microsoft.com/office/drawing/2014/main" id="{D9108D21-F193-68DF-B6D7-F134D5293C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19" t="-1265" r="-5187" b="46745"/>
          <a:stretch/>
        </p:blipFill>
        <p:spPr>
          <a:xfrm>
            <a:off x="264405" y="3830295"/>
            <a:ext cx="4660134" cy="3007605"/>
          </a:xfrm>
          <a:prstGeom prst="rect">
            <a:avLst/>
          </a:prstGeom>
          <a:ln w="12700">
            <a:noFill/>
          </a:ln>
        </p:spPr>
      </p:pic>
      <p:pic>
        <p:nvPicPr>
          <p:cNvPr id="6" name="Picture 5" descr="A close-up of a dna test&#10;&#10;Description automatically generated">
            <a:extLst>
              <a:ext uri="{FF2B5EF4-FFF2-40B4-BE49-F238E27FC236}">
                <a16:creationId xmlns:a16="http://schemas.microsoft.com/office/drawing/2014/main" id="{7F357E92-42F2-F654-38A4-8054C44BC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6" t="5611" r="17351" b="39229"/>
          <a:stretch/>
        </p:blipFill>
        <p:spPr>
          <a:xfrm>
            <a:off x="6518313" y="368825"/>
            <a:ext cx="4660134" cy="3112743"/>
          </a:xfrm>
          <a:prstGeom prst="rect">
            <a:avLst/>
          </a:prstGeom>
          <a:ln w="12700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48A8ED-957C-DD5F-2015-7B5FA171E8C4}"/>
              </a:ext>
            </a:extLst>
          </p:cNvPr>
          <p:cNvSpPr txBox="1"/>
          <p:nvPr/>
        </p:nvSpPr>
        <p:spPr>
          <a:xfrm>
            <a:off x="1101687" y="318256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BF9147-3D19-86BD-2C58-ADC34098EBB8}"/>
              </a:ext>
            </a:extLst>
          </p:cNvPr>
          <p:cNvSpPr txBox="1"/>
          <p:nvPr/>
        </p:nvSpPr>
        <p:spPr>
          <a:xfrm>
            <a:off x="1474423" y="318256"/>
            <a:ext cx="8281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PD-R272Q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8BB606-F0C9-728F-0671-8747BEA76B49}"/>
              </a:ext>
            </a:extLst>
          </p:cNvPr>
          <p:cNvSpPr txBox="1"/>
          <p:nvPr/>
        </p:nvSpPr>
        <p:spPr>
          <a:xfrm>
            <a:off x="2214581" y="318256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iCtrl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BD57EF-E111-A697-AC37-850E211B4EA2}"/>
              </a:ext>
            </a:extLst>
          </p:cNvPr>
          <p:cNvSpPr txBox="1"/>
          <p:nvPr/>
        </p:nvSpPr>
        <p:spPr>
          <a:xfrm>
            <a:off x="2666463" y="318256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1E8BDB-A556-550C-D37D-5130A0B186ED}"/>
              </a:ext>
            </a:extLst>
          </p:cNvPr>
          <p:cNvSpPr txBox="1"/>
          <p:nvPr/>
        </p:nvSpPr>
        <p:spPr>
          <a:xfrm>
            <a:off x="3039199" y="318256"/>
            <a:ext cx="8281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PD-R272Q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2338C4-BB19-22D1-93A4-E616217F0518}"/>
              </a:ext>
            </a:extLst>
          </p:cNvPr>
          <p:cNvSpPr txBox="1"/>
          <p:nvPr/>
        </p:nvSpPr>
        <p:spPr>
          <a:xfrm>
            <a:off x="3779357" y="318256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iCtrl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CF03A6-CF26-DADB-2699-C3745C530640}"/>
              </a:ext>
            </a:extLst>
          </p:cNvPr>
          <p:cNvSpPr txBox="1"/>
          <p:nvPr/>
        </p:nvSpPr>
        <p:spPr>
          <a:xfrm>
            <a:off x="4695018" y="2114821"/>
            <a:ext cx="1013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α-syn 15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55562A-5EA8-7C43-DB32-17C1408EBB39}"/>
              </a:ext>
            </a:extLst>
          </p:cNvPr>
          <p:cNvSpPr txBox="1"/>
          <p:nvPr/>
        </p:nvSpPr>
        <p:spPr>
          <a:xfrm>
            <a:off x="4695018" y="5525020"/>
            <a:ext cx="1013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α-syn 15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F35CE6-6BD5-7661-3734-69181F096AD7}"/>
              </a:ext>
            </a:extLst>
          </p:cNvPr>
          <p:cNvSpPr txBox="1"/>
          <p:nvPr/>
        </p:nvSpPr>
        <p:spPr>
          <a:xfrm>
            <a:off x="1101687" y="3845124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2FFDA6-6DD5-C0D1-BC5F-CB8A6845607C}"/>
              </a:ext>
            </a:extLst>
          </p:cNvPr>
          <p:cNvSpPr txBox="1"/>
          <p:nvPr/>
        </p:nvSpPr>
        <p:spPr>
          <a:xfrm>
            <a:off x="1474423" y="3845124"/>
            <a:ext cx="8281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PD-R272Q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7CC794-8C53-5392-4722-A5AC0CE7FA82}"/>
              </a:ext>
            </a:extLst>
          </p:cNvPr>
          <p:cNvSpPr txBox="1"/>
          <p:nvPr/>
        </p:nvSpPr>
        <p:spPr>
          <a:xfrm>
            <a:off x="2214581" y="3845124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iCtrl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20CB94-25E9-A1E4-E177-B590B3AC5828}"/>
              </a:ext>
            </a:extLst>
          </p:cNvPr>
          <p:cNvSpPr txBox="1"/>
          <p:nvPr/>
        </p:nvSpPr>
        <p:spPr>
          <a:xfrm>
            <a:off x="2666463" y="3845124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64DD0B-1173-03AF-1DC8-7274B9C96326}"/>
              </a:ext>
            </a:extLst>
          </p:cNvPr>
          <p:cNvSpPr txBox="1"/>
          <p:nvPr/>
        </p:nvSpPr>
        <p:spPr>
          <a:xfrm>
            <a:off x="3039199" y="3845124"/>
            <a:ext cx="8281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PD-R272Q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2DA380-B305-323B-F24A-794318EE1BA4}"/>
              </a:ext>
            </a:extLst>
          </p:cNvPr>
          <p:cNvSpPr txBox="1"/>
          <p:nvPr/>
        </p:nvSpPr>
        <p:spPr>
          <a:xfrm>
            <a:off x="3779357" y="3845124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iCtrl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FD5359-3D18-0BB1-1E38-9C61CEB3B7D9}"/>
              </a:ext>
            </a:extLst>
          </p:cNvPr>
          <p:cNvSpPr txBox="1"/>
          <p:nvPr/>
        </p:nvSpPr>
        <p:spPr>
          <a:xfrm>
            <a:off x="435073" y="-8504"/>
            <a:ext cx="14744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Normal exposure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25C8A7-C61C-9B51-B95F-59903F5403BD}"/>
              </a:ext>
            </a:extLst>
          </p:cNvPr>
          <p:cNvSpPr txBox="1"/>
          <p:nvPr/>
        </p:nvSpPr>
        <p:spPr>
          <a:xfrm>
            <a:off x="435072" y="3545325"/>
            <a:ext cx="14744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High exposure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7FDC43-93D0-1978-9FC7-A32E4EB0C576}"/>
              </a:ext>
            </a:extLst>
          </p:cNvPr>
          <p:cNvSpPr txBox="1"/>
          <p:nvPr/>
        </p:nvSpPr>
        <p:spPr>
          <a:xfrm>
            <a:off x="10715734" y="879425"/>
            <a:ext cx="1013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β-actin 42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9D75BA-6EC0-F196-091C-E95B2C7CAB5C}"/>
              </a:ext>
            </a:extLst>
          </p:cNvPr>
          <p:cNvSpPr txBox="1"/>
          <p:nvPr/>
        </p:nvSpPr>
        <p:spPr>
          <a:xfrm>
            <a:off x="7299749" y="368825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3BD050-3477-9C5A-2870-8FDD0333E5DD}"/>
              </a:ext>
            </a:extLst>
          </p:cNvPr>
          <p:cNvSpPr txBox="1"/>
          <p:nvPr/>
        </p:nvSpPr>
        <p:spPr>
          <a:xfrm>
            <a:off x="7672485" y="368825"/>
            <a:ext cx="8281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PD-R272Q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084E1C-FDD0-EC72-DFEB-5F3955BCB6FE}"/>
              </a:ext>
            </a:extLst>
          </p:cNvPr>
          <p:cNvSpPr txBox="1"/>
          <p:nvPr/>
        </p:nvSpPr>
        <p:spPr>
          <a:xfrm>
            <a:off x="8412643" y="368825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iCtrl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5DC662-9D15-129A-3E53-92ED7A8FC7DE}"/>
              </a:ext>
            </a:extLst>
          </p:cNvPr>
          <p:cNvSpPr txBox="1"/>
          <p:nvPr/>
        </p:nvSpPr>
        <p:spPr>
          <a:xfrm>
            <a:off x="8864525" y="368825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0B17F6E-90DD-0BCC-2221-20190FABB427}"/>
              </a:ext>
            </a:extLst>
          </p:cNvPr>
          <p:cNvSpPr txBox="1"/>
          <p:nvPr/>
        </p:nvSpPr>
        <p:spPr>
          <a:xfrm>
            <a:off x="9237261" y="368825"/>
            <a:ext cx="8281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PD-R272Q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700D1D5-EF24-5951-FA64-9F124ED02772}"/>
              </a:ext>
            </a:extLst>
          </p:cNvPr>
          <p:cNvSpPr txBox="1"/>
          <p:nvPr/>
        </p:nvSpPr>
        <p:spPr>
          <a:xfrm>
            <a:off x="9977419" y="368825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iCtrl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734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line on a white background&#10;&#10;Description automatically generated">
            <a:extLst>
              <a:ext uri="{FF2B5EF4-FFF2-40B4-BE49-F238E27FC236}">
                <a16:creationId xmlns:a16="http://schemas.microsoft.com/office/drawing/2014/main" id="{C8DDA2BC-0447-CE4B-3785-5C3355A0CE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7" t="32837" r="3267" b="7706"/>
          <a:stretch/>
        </p:blipFill>
        <p:spPr>
          <a:xfrm>
            <a:off x="1206348" y="1253285"/>
            <a:ext cx="4572000" cy="3130581"/>
          </a:xfrm>
          <a:prstGeom prst="rect">
            <a:avLst/>
          </a:prstGeom>
        </p:spPr>
      </p:pic>
      <p:pic>
        <p:nvPicPr>
          <p:cNvPr id="5" name="Picture 4" descr="A black and white photo of a couple of rectangular objects&#10;&#10;Description automatically generated">
            <a:extLst>
              <a:ext uri="{FF2B5EF4-FFF2-40B4-BE49-F238E27FC236}">
                <a16:creationId xmlns:a16="http://schemas.microsoft.com/office/drawing/2014/main" id="{61A3CC41-813A-5CB0-DEF9-26843EE030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9" t="3323" r="17678" b="64383"/>
          <a:stretch/>
        </p:blipFill>
        <p:spPr>
          <a:xfrm>
            <a:off x="6140068" y="1748934"/>
            <a:ext cx="4572000" cy="162823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3B91A2-A25A-6032-31EF-3454116722F5}"/>
              </a:ext>
            </a:extLst>
          </p:cNvPr>
          <p:cNvCxnSpPr>
            <a:cxnSpLocks/>
          </p:cNvCxnSpPr>
          <p:nvPr/>
        </p:nvCxnSpPr>
        <p:spPr>
          <a:xfrm>
            <a:off x="7216048" y="1904497"/>
            <a:ext cx="13899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26F726E-FEE2-05AE-AEEB-C823D1A17F2D}"/>
              </a:ext>
            </a:extLst>
          </p:cNvPr>
          <p:cNvSpPr txBox="1"/>
          <p:nvPr/>
        </p:nvSpPr>
        <p:spPr>
          <a:xfrm>
            <a:off x="7496979" y="1625824"/>
            <a:ext cx="8281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9FA25D-6A67-079B-D4A7-7D7A8F23FA9C}"/>
              </a:ext>
            </a:extLst>
          </p:cNvPr>
          <p:cNvSpPr txBox="1"/>
          <p:nvPr/>
        </p:nvSpPr>
        <p:spPr>
          <a:xfrm>
            <a:off x="8816708" y="1625824"/>
            <a:ext cx="1123720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R285Q/R285Q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438680-FB8F-AC5D-70E0-0D800DC5874F}"/>
              </a:ext>
            </a:extLst>
          </p:cNvPr>
          <p:cNvCxnSpPr>
            <a:cxnSpLocks/>
          </p:cNvCxnSpPr>
          <p:nvPr/>
        </p:nvCxnSpPr>
        <p:spPr>
          <a:xfrm>
            <a:off x="8709753" y="1904497"/>
            <a:ext cx="133763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DFE2F11-088B-5394-5C65-C3E36648CD8C}"/>
              </a:ext>
            </a:extLst>
          </p:cNvPr>
          <p:cNvSpPr txBox="1"/>
          <p:nvPr/>
        </p:nvSpPr>
        <p:spPr>
          <a:xfrm>
            <a:off x="10205291" y="2282337"/>
            <a:ext cx="1013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β-actin 42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33BE07-F55B-450E-37BA-66B7D7531928}"/>
              </a:ext>
            </a:extLst>
          </p:cNvPr>
          <p:cNvCxnSpPr>
            <a:cxnSpLocks/>
          </p:cNvCxnSpPr>
          <p:nvPr/>
        </p:nvCxnSpPr>
        <p:spPr>
          <a:xfrm>
            <a:off x="1595612" y="2641797"/>
            <a:ext cx="14630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FA809E8-5EA0-F4B6-4D67-6AB0125EB142}"/>
              </a:ext>
            </a:extLst>
          </p:cNvPr>
          <p:cNvSpPr txBox="1"/>
          <p:nvPr/>
        </p:nvSpPr>
        <p:spPr>
          <a:xfrm>
            <a:off x="1913082" y="2363124"/>
            <a:ext cx="8281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E14ED5-0243-ACE3-B0D0-03B2A3A40B50}"/>
              </a:ext>
            </a:extLst>
          </p:cNvPr>
          <p:cNvSpPr txBox="1"/>
          <p:nvPr/>
        </p:nvSpPr>
        <p:spPr>
          <a:xfrm>
            <a:off x="3321402" y="2363124"/>
            <a:ext cx="1123720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R285Q/R285Q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35C80B4-C9F0-D26D-FADE-D2776CCCA62A}"/>
              </a:ext>
            </a:extLst>
          </p:cNvPr>
          <p:cNvCxnSpPr>
            <a:cxnSpLocks/>
          </p:cNvCxnSpPr>
          <p:nvPr/>
        </p:nvCxnSpPr>
        <p:spPr>
          <a:xfrm>
            <a:off x="3151742" y="2641797"/>
            <a:ext cx="14630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3B4998F-DDCA-793A-2C2C-BCF28E6A3747}"/>
              </a:ext>
            </a:extLst>
          </p:cNvPr>
          <p:cNvSpPr txBox="1"/>
          <p:nvPr/>
        </p:nvSpPr>
        <p:spPr>
          <a:xfrm>
            <a:off x="4705118" y="2728516"/>
            <a:ext cx="10401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TOM20 18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475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test&#10;&#10;Description automatically generated">
            <a:extLst>
              <a:ext uri="{FF2B5EF4-FFF2-40B4-BE49-F238E27FC236}">
                <a16:creationId xmlns:a16="http://schemas.microsoft.com/office/drawing/2014/main" id="{9FC9E244-8D41-EDC2-6747-ED22124A3C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2" t="20403" r="13100" b="26988"/>
          <a:stretch/>
        </p:blipFill>
        <p:spPr>
          <a:xfrm>
            <a:off x="1189640" y="2253654"/>
            <a:ext cx="4572000" cy="3106676"/>
          </a:xfrm>
          <a:prstGeom prst="rect">
            <a:avLst/>
          </a:prstGeom>
        </p:spPr>
      </p:pic>
      <p:pic>
        <p:nvPicPr>
          <p:cNvPr id="7" name="Picture 6" descr="A black lines on a white background&#10;&#10;Description automatically generated">
            <a:extLst>
              <a:ext uri="{FF2B5EF4-FFF2-40B4-BE49-F238E27FC236}">
                <a16:creationId xmlns:a16="http://schemas.microsoft.com/office/drawing/2014/main" id="{CFE0700F-DCB3-BB79-A134-896139F336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1" t="17700" r="15898" b="25230"/>
          <a:stretch/>
        </p:blipFill>
        <p:spPr>
          <a:xfrm>
            <a:off x="6720288" y="2300314"/>
            <a:ext cx="4572000" cy="310667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E2196CE-40E1-6A93-9F38-3294991F5BDC}"/>
              </a:ext>
            </a:extLst>
          </p:cNvPr>
          <p:cNvCxnSpPr>
            <a:cxnSpLocks/>
          </p:cNvCxnSpPr>
          <p:nvPr/>
        </p:nvCxnSpPr>
        <p:spPr>
          <a:xfrm>
            <a:off x="1595612" y="2641797"/>
            <a:ext cx="14630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DD2FC8D-0818-C8A3-DBC1-28965F0B120F}"/>
              </a:ext>
            </a:extLst>
          </p:cNvPr>
          <p:cNvSpPr txBox="1"/>
          <p:nvPr/>
        </p:nvSpPr>
        <p:spPr>
          <a:xfrm>
            <a:off x="1913082" y="2363124"/>
            <a:ext cx="8281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479BEF-E49E-3B2B-DDB4-45EBD89433CC}"/>
              </a:ext>
            </a:extLst>
          </p:cNvPr>
          <p:cNvSpPr txBox="1"/>
          <p:nvPr/>
        </p:nvSpPr>
        <p:spPr>
          <a:xfrm>
            <a:off x="3321402" y="2363124"/>
            <a:ext cx="1123720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R285Q/R285Q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5A6793C-B78D-0549-6478-ECF9A2F0C50C}"/>
              </a:ext>
            </a:extLst>
          </p:cNvPr>
          <p:cNvCxnSpPr>
            <a:cxnSpLocks/>
          </p:cNvCxnSpPr>
          <p:nvPr/>
        </p:nvCxnSpPr>
        <p:spPr>
          <a:xfrm>
            <a:off x="3151742" y="2641797"/>
            <a:ext cx="14630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3900171-8EC7-7FDC-4EB6-C70B804FAABD}"/>
              </a:ext>
            </a:extLst>
          </p:cNvPr>
          <p:cNvCxnSpPr>
            <a:cxnSpLocks/>
          </p:cNvCxnSpPr>
          <p:nvPr/>
        </p:nvCxnSpPr>
        <p:spPr>
          <a:xfrm>
            <a:off x="7102209" y="2641797"/>
            <a:ext cx="14630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BDF28AC-46F4-B06F-F53B-F8423B3F9D7C}"/>
              </a:ext>
            </a:extLst>
          </p:cNvPr>
          <p:cNvSpPr txBox="1"/>
          <p:nvPr/>
        </p:nvSpPr>
        <p:spPr>
          <a:xfrm>
            <a:off x="7419679" y="2363124"/>
            <a:ext cx="8281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9BDA63-4FC9-C2F9-7EBB-C356C4D2B086}"/>
              </a:ext>
            </a:extLst>
          </p:cNvPr>
          <p:cNvSpPr txBox="1"/>
          <p:nvPr/>
        </p:nvSpPr>
        <p:spPr>
          <a:xfrm>
            <a:off x="8827999" y="2363124"/>
            <a:ext cx="1123720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R285Q/R285Q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23FFA61-751B-2456-9DC8-058484A1ED8C}"/>
              </a:ext>
            </a:extLst>
          </p:cNvPr>
          <p:cNvCxnSpPr>
            <a:cxnSpLocks/>
          </p:cNvCxnSpPr>
          <p:nvPr/>
        </p:nvCxnSpPr>
        <p:spPr>
          <a:xfrm>
            <a:off x="8658339" y="2641797"/>
            <a:ext cx="14630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3F12270-1E02-92A4-61E4-FEF91CE189C6}"/>
              </a:ext>
            </a:extLst>
          </p:cNvPr>
          <p:cNvSpPr txBox="1"/>
          <p:nvPr/>
        </p:nvSpPr>
        <p:spPr>
          <a:xfrm>
            <a:off x="10245685" y="3923336"/>
            <a:ext cx="1013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β-actin 42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B97E3A-E659-09BA-4074-DEFA4FAF2FFB}"/>
              </a:ext>
            </a:extLst>
          </p:cNvPr>
          <p:cNvSpPr txBox="1"/>
          <p:nvPr/>
        </p:nvSpPr>
        <p:spPr>
          <a:xfrm>
            <a:off x="4783612" y="4515582"/>
            <a:ext cx="11048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MnSOD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25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246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and white photo of a rectangular object&#10;&#10;Description automatically generated">
            <a:extLst>
              <a:ext uri="{FF2B5EF4-FFF2-40B4-BE49-F238E27FC236}">
                <a16:creationId xmlns:a16="http://schemas.microsoft.com/office/drawing/2014/main" id="{ABF8CF4A-E223-BA60-3F3D-6E7926BD99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8" t="16971" r="11912" b="25043"/>
          <a:stretch/>
        </p:blipFill>
        <p:spPr>
          <a:xfrm flipH="1">
            <a:off x="1652530" y="1653905"/>
            <a:ext cx="4572000" cy="3032310"/>
          </a:xfrm>
          <a:prstGeom prst="rect">
            <a:avLst/>
          </a:prstGeom>
        </p:spPr>
      </p:pic>
      <p:pic>
        <p:nvPicPr>
          <p:cNvPr id="3" name="Picture 2" descr="A close-up of a test&#10;&#10;Description automatically generated">
            <a:extLst>
              <a:ext uri="{FF2B5EF4-FFF2-40B4-BE49-F238E27FC236}">
                <a16:creationId xmlns:a16="http://schemas.microsoft.com/office/drawing/2014/main" id="{0BE52E41-7FEC-D492-6CEC-3FEF792835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3" t="1577" r="9236" b="55702"/>
          <a:stretch/>
        </p:blipFill>
        <p:spPr>
          <a:xfrm flipH="1" flipV="1">
            <a:off x="6723962" y="2062386"/>
            <a:ext cx="4572000" cy="242243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B82A087-8731-C689-00E4-B8060CCCE8B3}"/>
              </a:ext>
            </a:extLst>
          </p:cNvPr>
          <p:cNvCxnSpPr>
            <a:cxnSpLocks/>
          </p:cNvCxnSpPr>
          <p:nvPr/>
        </p:nvCxnSpPr>
        <p:spPr>
          <a:xfrm>
            <a:off x="2463928" y="1551127"/>
            <a:ext cx="114557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892F109-1052-F01A-5177-5BBA3D42FCCB}"/>
              </a:ext>
            </a:extLst>
          </p:cNvPr>
          <p:cNvSpPr txBox="1"/>
          <p:nvPr/>
        </p:nvSpPr>
        <p:spPr>
          <a:xfrm>
            <a:off x="2622663" y="1272454"/>
            <a:ext cx="8281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966370-6303-685B-39D5-FA30D1A59F7B}"/>
              </a:ext>
            </a:extLst>
          </p:cNvPr>
          <p:cNvSpPr txBox="1"/>
          <p:nvPr/>
        </p:nvSpPr>
        <p:spPr>
          <a:xfrm>
            <a:off x="3875554" y="1272455"/>
            <a:ext cx="1123720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R285Q/R285Q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5AA36F3-FC13-A26C-B779-0545F0811A71}"/>
              </a:ext>
            </a:extLst>
          </p:cNvPr>
          <p:cNvCxnSpPr>
            <a:cxnSpLocks/>
          </p:cNvCxnSpPr>
          <p:nvPr/>
        </p:nvCxnSpPr>
        <p:spPr>
          <a:xfrm>
            <a:off x="3790724" y="1551127"/>
            <a:ext cx="12933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02B5A9-D4E5-A783-B712-899E72A18313}"/>
              </a:ext>
            </a:extLst>
          </p:cNvPr>
          <p:cNvCxnSpPr>
            <a:cxnSpLocks/>
          </p:cNvCxnSpPr>
          <p:nvPr/>
        </p:nvCxnSpPr>
        <p:spPr>
          <a:xfrm>
            <a:off x="7597600" y="1952995"/>
            <a:ext cx="14630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AAB26FC-0C32-28BC-65EB-E65E46B929F0}"/>
              </a:ext>
            </a:extLst>
          </p:cNvPr>
          <p:cNvSpPr txBox="1"/>
          <p:nvPr/>
        </p:nvSpPr>
        <p:spPr>
          <a:xfrm>
            <a:off x="7915070" y="1674322"/>
            <a:ext cx="8281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9AB3B0-D620-D228-A2CC-5621E3B06A12}"/>
              </a:ext>
            </a:extLst>
          </p:cNvPr>
          <p:cNvSpPr txBox="1"/>
          <p:nvPr/>
        </p:nvSpPr>
        <p:spPr>
          <a:xfrm>
            <a:off x="9371683" y="1655299"/>
            <a:ext cx="1123720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R285Q/R285Q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9944909-14F2-97C1-C340-41256562FECE}"/>
              </a:ext>
            </a:extLst>
          </p:cNvPr>
          <p:cNvCxnSpPr>
            <a:cxnSpLocks/>
          </p:cNvCxnSpPr>
          <p:nvPr/>
        </p:nvCxnSpPr>
        <p:spPr>
          <a:xfrm>
            <a:off x="9202023" y="1933972"/>
            <a:ext cx="14630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B8BE4E1-A228-2E82-8B49-5225B10256E5}"/>
              </a:ext>
            </a:extLst>
          </p:cNvPr>
          <p:cNvSpPr txBox="1"/>
          <p:nvPr/>
        </p:nvSpPr>
        <p:spPr>
          <a:xfrm>
            <a:off x="10665063" y="2521246"/>
            <a:ext cx="1013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β-actin 42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BE9E17-6836-1985-A7D7-EE6D7F901737}"/>
              </a:ext>
            </a:extLst>
          </p:cNvPr>
          <p:cNvSpPr txBox="1"/>
          <p:nvPr/>
        </p:nvSpPr>
        <p:spPr>
          <a:xfrm>
            <a:off x="5277079" y="2420169"/>
            <a:ext cx="1013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p62 62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670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image of a bar&#10;&#10;Description automatically generated">
            <a:extLst>
              <a:ext uri="{FF2B5EF4-FFF2-40B4-BE49-F238E27FC236}">
                <a16:creationId xmlns:a16="http://schemas.microsoft.com/office/drawing/2014/main" id="{9E59D097-2E71-9528-3EDE-D8BAC8D24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" t="20646" r="18402" b="47059"/>
          <a:stretch/>
        </p:blipFill>
        <p:spPr>
          <a:xfrm>
            <a:off x="3121446" y="396605"/>
            <a:ext cx="4781321" cy="1663549"/>
          </a:xfrm>
          <a:prstGeom prst="rect">
            <a:avLst/>
          </a:prstGeom>
        </p:spPr>
      </p:pic>
      <p:pic>
        <p:nvPicPr>
          <p:cNvPr id="9" name="Picture 8" descr="A shadow of a line on a white surface&#10;&#10;Description automatically generated">
            <a:extLst>
              <a:ext uri="{FF2B5EF4-FFF2-40B4-BE49-F238E27FC236}">
                <a16:creationId xmlns:a16="http://schemas.microsoft.com/office/drawing/2014/main" id="{487F7BB6-5270-7BE1-21F1-D9639E0A4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25993" r="15579" b="19148"/>
          <a:stretch/>
        </p:blipFill>
        <p:spPr>
          <a:xfrm>
            <a:off x="907055" y="2566931"/>
            <a:ext cx="4667481" cy="2825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EF7E49-FC17-3B66-6970-C4C22961C3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2" t="27918" r="18404" b="20326"/>
          <a:stretch/>
        </p:blipFill>
        <p:spPr>
          <a:xfrm>
            <a:off x="6096000" y="2566931"/>
            <a:ext cx="4572000" cy="275229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1FA10C-181F-0D63-618F-45D65AE4F7B9}"/>
              </a:ext>
            </a:extLst>
          </p:cNvPr>
          <p:cNvCxnSpPr>
            <a:cxnSpLocks/>
          </p:cNvCxnSpPr>
          <p:nvPr/>
        </p:nvCxnSpPr>
        <p:spPr>
          <a:xfrm>
            <a:off x="3887119" y="675278"/>
            <a:ext cx="14630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255A5A8-D75B-F789-B587-6060E5CDF286}"/>
              </a:ext>
            </a:extLst>
          </p:cNvPr>
          <p:cNvSpPr txBox="1"/>
          <p:nvPr/>
        </p:nvSpPr>
        <p:spPr>
          <a:xfrm>
            <a:off x="4204589" y="396605"/>
            <a:ext cx="8281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9FFE1D-2B3D-B6FB-3958-18A3E247184A}"/>
              </a:ext>
            </a:extLst>
          </p:cNvPr>
          <p:cNvSpPr txBox="1"/>
          <p:nvPr/>
        </p:nvSpPr>
        <p:spPr>
          <a:xfrm>
            <a:off x="5612909" y="396605"/>
            <a:ext cx="1123720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R285Q/R285Q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CD8B08-BE59-AB81-4ADC-C202E689A7AE}"/>
              </a:ext>
            </a:extLst>
          </p:cNvPr>
          <p:cNvCxnSpPr>
            <a:cxnSpLocks/>
          </p:cNvCxnSpPr>
          <p:nvPr/>
        </p:nvCxnSpPr>
        <p:spPr>
          <a:xfrm>
            <a:off x="5443249" y="675278"/>
            <a:ext cx="14630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CD60DDD-90ED-8B41-A744-E3E36E4671C8}"/>
              </a:ext>
            </a:extLst>
          </p:cNvPr>
          <p:cNvCxnSpPr>
            <a:cxnSpLocks/>
          </p:cNvCxnSpPr>
          <p:nvPr/>
        </p:nvCxnSpPr>
        <p:spPr>
          <a:xfrm>
            <a:off x="1364256" y="2520612"/>
            <a:ext cx="14630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BFB565A-431E-046C-938F-51E025A497B3}"/>
              </a:ext>
            </a:extLst>
          </p:cNvPr>
          <p:cNvSpPr txBox="1"/>
          <p:nvPr/>
        </p:nvSpPr>
        <p:spPr>
          <a:xfrm>
            <a:off x="1681726" y="2241939"/>
            <a:ext cx="8281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2219C0-0319-5E9A-7785-6311DE7ACD86}"/>
              </a:ext>
            </a:extLst>
          </p:cNvPr>
          <p:cNvSpPr txBox="1"/>
          <p:nvPr/>
        </p:nvSpPr>
        <p:spPr>
          <a:xfrm>
            <a:off x="3090046" y="2241940"/>
            <a:ext cx="1123720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R285Q/R285Q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4BB04EB-68AD-D4B4-6626-0248CE5F9365}"/>
              </a:ext>
            </a:extLst>
          </p:cNvPr>
          <p:cNvCxnSpPr>
            <a:cxnSpLocks/>
          </p:cNvCxnSpPr>
          <p:nvPr/>
        </p:nvCxnSpPr>
        <p:spPr>
          <a:xfrm>
            <a:off x="2920386" y="2520612"/>
            <a:ext cx="14630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7C254B8-F18E-2371-AD06-E26FD2FB63FC}"/>
              </a:ext>
            </a:extLst>
          </p:cNvPr>
          <p:cNvCxnSpPr>
            <a:cxnSpLocks/>
          </p:cNvCxnSpPr>
          <p:nvPr/>
        </p:nvCxnSpPr>
        <p:spPr>
          <a:xfrm>
            <a:off x="6454063" y="2520612"/>
            <a:ext cx="14630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79BC1B6-03E0-69C7-5A77-A869C643C100}"/>
              </a:ext>
            </a:extLst>
          </p:cNvPr>
          <p:cNvSpPr txBox="1"/>
          <p:nvPr/>
        </p:nvSpPr>
        <p:spPr>
          <a:xfrm>
            <a:off x="6771533" y="2241939"/>
            <a:ext cx="8281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0E1723-E66A-BD31-569C-FE2798862464}"/>
              </a:ext>
            </a:extLst>
          </p:cNvPr>
          <p:cNvSpPr txBox="1"/>
          <p:nvPr/>
        </p:nvSpPr>
        <p:spPr>
          <a:xfrm>
            <a:off x="8179853" y="2241940"/>
            <a:ext cx="1123720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R285Q/R285Q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D4E733-416D-601C-4AAD-146BAEB0728D}"/>
              </a:ext>
            </a:extLst>
          </p:cNvPr>
          <p:cNvCxnSpPr>
            <a:cxnSpLocks/>
          </p:cNvCxnSpPr>
          <p:nvPr/>
        </p:nvCxnSpPr>
        <p:spPr>
          <a:xfrm>
            <a:off x="8010193" y="2520612"/>
            <a:ext cx="14630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085361C-CBD9-D3C7-DEAE-653FB3AC3212}"/>
              </a:ext>
            </a:extLst>
          </p:cNvPr>
          <p:cNvSpPr txBox="1"/>
          <p:nvPr/>
        </p:nvSpPr>
        <p:spPr>
          <a:xfrm>
            <a:off x="7024001" y="1039166"/>
            <a:ext cx="12136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Vinculin 130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F87003-8BCD-08D1-78CD-9130017BAAA1}"/>
              </a:ext>
            </a:extLst>
          </p:cNvPr>
          <p:cNvSpPr txBox="1"/>
          <p:nvPr/>
        </p:nvSpPr>
        <p:spPr>
          <a:xfrm>
            <a:off x="4383426" y="3042400"/>
            <a:ext cx="13139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Complex V 55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B2CC0E3-B0C0-48B6-C630-ECD2DCF68F0F}"/>
              </a:ext>
            </a:extLst>
          </p:cNvPr>
          <p:cNvSpPr txBox="1"/>
          <p:nvPr/>
        </p:nvSpPr>
        <p:spPr>
          <a:xfrm>
            <a:off x="4383426" y="3281362"/>
            <a:ext cx="13139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Complex III 48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D6D361-A3B9-DC0B-3AA3-B02A4E6B1ECD}"/>
              </a:ext>
            </a:extLst>
          </p:cNvPr>
          <p:cNvSpPr txBox="1"/>
          <p:nvPr/>
        </p:nvSpPr>
        <p:spPr>
          <a:xfrm>
            <a:off x="9484250" y="3563195"/>
            <a:ext cx="13139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Complex IV 40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339502-C7DC-D5A8-4DB5-1A1BD9161A72}"/>
              </a:ext>
            </a:extLst>
          </p:cNvPr>
          <p:cNvSpPr txBox="1"/>
          <p:nvPr/>
        </p:nvSpPr>
        <p:spPr>
          <a:xfrm>
            <a:off x="9484250" y="3769106"/>
            <a:ext cx="13139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Complex II 30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A2E0697-0D7D-E990-BA7B-68B4B65855BD}"/>
              </a:ext>
            </a:extLst>
          </p:cNvPr>
          <p:cNvSpPr txBox="1"/>
          <p:nvPr/>
        </p:nvSpPr>
        <p:spPr>
          <a:xfrm>
            <a:off x="4383426" y="4213949"/>
            <a:ext cx="13139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Complex I 20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212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58E0CC70-DFD6-8CAA-7AF9-B38828C446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9" t="17373" r="13019" b="64186"/>
          <a:stretch/>
        </p:blipFill>
        <p:spPr>
          <a:xfrm>
            <a:off x="6096000" y="2370550"/>
            <a:ext cx="4663440" cy="1062040"/>
          </a:xfrm>
          <a:prstGeom prst="rect">
            <a:avLst/>
          </a:prstGeom>
          <a:ln w="9525">
            <a:noFill/>
          </a:ln>
        </p:spPr>
      </p:pic>
      <p:pic>
        <p:nvPicPr>
          <p:cNvPr id="8" name="Picture 7" descr="A close-up of a test&#10;&#10;Description automatically generated">
            <a:extLst>
              <a:ext uri="{FF2B5EF4-FFF2-40B4-BE49-F238E27FC236}">
                <a16:creationId xmlns:a16="http://schemas.microsoft.com/office/drawing/2014/main" id="{8BC3AD9B-AC1B-DA47-C8C1-62A4F87CF5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7" t="18293" r="13849" b="20133"/>
          <a:stretch/>
        </p:blipFill>
        <p:spPr>
          <a:xfrm>
            <a:off x="594911" y="1192575"/>
            <a:ext cx="4663440" cy="3432298"/>
          </a:xfrm>
          <a:prstGeom prst="rect">
            <a:avLst/>
          </a:prstGeom>
          <a:ln w="9525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436ED5-5904-DB52-7DB6-864D4F6C9F87}"/>
              </a:ext>
            </a:extLst>
          </p:cNvPr>
          <p:cNvSpPr txBox="1"/>
          <p:nvPr/>
        </p:nvSpPr>
        <p:spPr>
          <a:xfrm>
            <a:off x="3481333" y="852886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BD90EF-78E9-F3CF-AEB0-A2B8149FD585}"/>
              </a:ext>
            </a:extLst>
          </p:cNvPr>
          <p:cNvSpPr txBox="1"/>
          <p:nvPr/>
        </p:nvSpPr>
        <p:spPr>
          <a:xfrm>
            <a:off x="1448213" y="852886"/>
            <a:ext cx="8281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PD-R272Q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71E992-9248-5764-8A42-2E71F9DAAE0D}"/>
              </a:ext>
            </a:extLst>
          </p:cNvPr>
          <p:cNvSpPr txBox="1"/>
          <p:nvPr/>
        </p:nvSpPr>
        <p:spPr>
          <a:xfrm>
            <a:off x="2504501" y="852886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iCtrl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140A5F-6327-A9B0-06DD-82832589F0BF}"/>
              </a:ext>
            </a:extLst>
          </p:cNvPr>
          <p:cNvCxnSpPr>
            <a:cxnSpLocks/>
          </p:cNvCxnSpPr>
          <p:nvPr/>
        </p:nvCxnSpPr>
        <p:spPr>
          <a:xfrm>
            <a:off x="1487690" y="1132441"/>
            <a:ext cx="7491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11D196-327A-7956-5751-E15C748C986D}"/>
              </a:ext>
            </a:extLst>
          </p:cNvPr>
          <p:cNvCxnSpPr>
            <a:cxnSpLocks/>
          </p:cNvCxnSpPr>
          <p:nvPr/>
        </p:nvCxnSpPr>
        <p:spPr>
          <a:xfrm>
            <a:off x="2372299" y="1132441"/>
            <a:ext cx="7491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92DA58-2E1B-FB3B-7FB3-54308DE6B8F0}"/>
              </a:ext>
            </a:extLst>
          </p:cNvPr>
          <p:cNvCxnSpPr>
            <a:cxnSpLocks/>
          </p:cNvCxnSpPr>
          <p:nvPr/>
        </p:nvCxnSpPr>
        <p:spPr>
          <a:xfrm>
            <a:off x="3349130" y="1132441"/>
            <a:ext cx="7491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BAF70DA-C22A-3EF9-D2A6-07CCC92CC1F1}"/>
              </a:ext>
            </a:extLst>
          </p:cNvPr>
          <p:cNvSpPr txBox="1"/>
          <p:nvPr/>
        </p:nvSpPr>
        <p:spPr>
          <a:xfrm>
            <a:off x="839624" y="775941"/>
            <a:ext cx="626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</a:p>
          <a:p>
            <a:pPr algn="ctr"/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SNCA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D53B5AD-0BCB-4CC2-7C63-A153A6B8AD7B}"/>
              </a:ext>
            </a:extLst>
          </p:cNvPr>
          <p:cNvSpPr txBox="1"/>
          <p:nvPr/>
        </p:nvSpPr>
        <p:spPr>
          <a:xfrm>
            <a:off x="8855061" y="1965375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5586482-A335-E4DE-A45A-FF051D51EDD3}"/>
              </a:ext>
            </a:extLst>
          </p:cNvPr>
          <p:cNvSpPr txBox="1"/>
          <p:nvPr/>
        </p:nvSpPr>
        <p:spPr>
          <a:xfrm>
            <a:off x="6910077" y="1965375"/>
            <a:ext cx="8281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PD-R272Q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986498-45D2-77D0-50F5-1D722CA489D8}"/>
              </a:ext>
            </a:extLst>
          </p:cNvPr>
          <p:cNvSpPr txBox="1"/>
          <p:nvPr/>
        </p:nvSpPr>
        <p:spPr>
          <a:xfrm>
            <a:off x="7966365" y="1965375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iCtrl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EB7BF8C-48AD-0674-1F64-F092A9D46B44}"/>
              </a:ext>
            </a:extLst>
          </p:cNvPr>
          <p:cNvCxnSpPr>
            <a:cxnSpLocks/>
          </p:cNvCxnSpPr>
          <p:nvPr/>
        </p:nvCxnSpPr>
        <p:spPr>
          <a:xfrm>
            <a:off x="6949554" y="2277981"/>
            <a:ext cx="7491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10F09E7-8B36-722B-95C2-B40E3D7AF393}"/>
              </a:ext>
            </a:extLst>
          </p:cNvPr>
          <p:cNvCxnSpPr>
            <a:cxnSpLocks/>
          </p:cNvCxnSpPr>
          <p:nvPr/>
        </p:nvCxnSpPr>
        <p:spPr>
          <a:xfrm>
            <a:off x="7834163" y="2277981"/>
            <a:ext cx="7491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8A0F95F-A06B-0150-DC8E-744CD15E58ED}"/>
              </a:ext>
            </a:extLst>
          </p:cNvPr>
          <p:cNvCxnSpPr>
            <a:cxnSpLocks/>
          </p:cNvCxnSpPr>
          <p:nvPr/>
        </p:nvCxnSpPr>
        <p:spPr>
          <a:xfrm>
            <a:off x="8722858" y="2277981"/>
            <a:ext cx="7491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C80769C-875A-29A7-6A49-A2E6B972056E}"/>
              </a:ext>
            </a:extLst>
          </p:cNvPr>
          <p:cNvSpPr txBox="1"/>
          <p:nvPr/>
        </p:nvSpPr>
        <p:spPr>
          <a:xfrm>
            <a:off x="6334539" y="1888430"/>
            <a:ext cx="626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</a:p>
          <a:p>
            <a:pPr algn="ctr"/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SNCA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2AE94C-6EC0-1626-A42A-5DACC1F20817}"/>
              </a:ext>
            </a:extLst>
          </p:cNvPr>
          <p:cNvSpPr txBox="1"/>
          <p:nvPr/>
        </p:nvSpPr>
        <p:spPr>
          <a:xfrm>
            <a:off x="4856601" y="2291509"/>
            <a:ext cx="1013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α-syn 60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869FEC3-DE07-C49B-E205-7DB90885505A}"/>
              </a:ext>
            </a:extLst>
          </p:cNvPr>
          <p:cNvSpPr txBox="1"/>
          <p:nvPr/>
        </p:nvSpPr>
        <p:spPr>
          <a:xfrm>
            <a:off x="4856601" y="3658697"/>
            <a:ext cx="1013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α-syn 15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3FBB94D-FA98-8363-821D-6B813AE5E22C}"/>
              </a:ext>
            </a:extLst>
          </p:cNvPr>
          <p:cNvSpPr txBox="1"/>
          <p:nvPr/>
        </p:nvSpPr>
        <p:spPr>
          <a:xfrm>
            <a:off x="9954842" y="2655349"/>
            <a:ext cx="12136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Vinculin 130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417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scale shot of a greyscale shot of a greyscale shot of a greyscale shot of a greyscale shot of a greyscale shot of a greysca&#10;&#10;Description automatically generated">
            <a:extLst>
              <a:ext uri="{FF2B5EF4-FFF2-40B4-BE49-F238E27FC236}">
                <a16:creationId xmlns:a16="http://schemas.microsoft.com/office/drawing/2014/main" id="{BBED9A21-921F-D6C5-42FD-3D9D4E9C87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" t="11542" r="33612" b="11772"/>
          <a:stretch/>
        </p:blipFill>
        <p:spPr>
          <a:xfrm>
            <a:off x="330505" y="1630497"/>
            <a:ext cx="4663440" cy="3708703"/>
          </a:xfrm>
          <a:prstGeom prst="rect">
            <a:avLst/>
          </a:prstGeom>
        </p:spPr>
      </p:pic>
      <p:pic>
        <p:nvPicPr>
          <p:cNvPr id="5" name="Picture 4" descr="A close-up of a line&#10;&#10;Description automatically generated">
            <a:extLst>
              <a:ext uri="{FF2B5EF4-FFF2-40B4-BE49-F238E27FC236}">
                <a16:creationId xmlns:a16="http://schemas.microsoft.com/office/drawing/2014/main" id="{AFEB0EAB-D673-8EC3-2FF7-F171A65539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" t="2699" r="7501" b="4347"/>
          <a:stretch/>
        </p:blipFill>
        <p:spPr>
          <a:xfrm>
            <a:off x="5829375" y="1630496"/>
            <a:ext cx="4663440" cy="3350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6DD732-2EB3-AA7F-646A-C971F99ED73D}"/>
              </a:ext>
            </a:extLst>
          </p:cNvPr>
          <p:cNvSpPr txBox="1"/>
          <p:nvPr/>
        </p:nvSpPr>
        <p:spPr>
          <a:xfrm>
            <a:off x="792328" y="1367520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ECB362-92DA-C8BA-665A-688CF7A21901}"/>
              </a:ext>
            </a:extLst>
          </p:cNvPr>
          <p:cNvSpPr txBox="1"/>
          <p:nvPr/>
        </p:nvSpPr>
        <p:spPr>
          <a:xfrm>
            <a:off x="1815058" y="1290575"/>
            <a:ext cx="828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PD-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R272Q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49CA6A-1377-44CA-8B31-A63B9B4822E5}"/>
              </a:ext>
            </a:extLst>
          </p:cNvPr>
          <p:cNvSpPr txBox="1"/>
          <p:nvPr/>
        </p:nvSpPr>
        <p:spPr>
          <a:xfrm>
            <a:off x="2367927" y="1367520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iCtrl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23D94C-6BDA-B76D-DDD0-B727218E3A88}"/>
              </a:ext>
            </a:extLst>
          </p:cNvPr>
          <p:cNvSpPr txBox="1"/>
          <p:nvPr/>
        </p:nvSpPr>
        <p:spPr>
          <a:xfrm>
            <a:off x="1198119" y="1367520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04CD41-73CB-478A-9BB2-70802D1412AF}"/>
              </a:ext>
            </a:extLst>
          </p:cNvPr>
          <p:cNvSpPr txBox="1"/>
          <p:nvPr/>
        </p:nvSpPr>
        <p:spPr>
          <a:xfrm>
            <a:off x="1595202" y="1367520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E6C8B6-24F2-2D91-E79F-1E1CACCE91E2}"/>
              </a:ext>
            </a:extLst>
          </p:cNvPr>
          <p:cNvSpPr txBox="1"/>
          <p:nvPr/>
        </p:nvSpPr>
        <p:spPr>
          <a:xfrm>
            <a:off x="4090172" y="2916397"/>
            <a:ext cx="900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TH 60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EFEEF4-FAA1-BA0F-4259-7ADE242AAA56}"/>
              </a:ext>
            </a:extLst>
          </p:cNvPr>
          <p:cNvSpPr txBox="1"/>
          <p:nvPr/>
        </p:nvSpPr>
        <p:spPr>
          <a:xfrm>
            <a:off x="9354771" y="3219328"/>
            <a:ext cx="1013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β-actin 42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F3CA5F-337E-AA52-708E-975EB76BA65B}"/>
              </a:ext>
            </a:extLst>
          </p:cNvPr>
          <p:cNvSpPr txBox="1"/>
          <p:nvPr/>
        </p:nvSpPr>
        <p:spPr>
          <a:xfrm rot="16200000">
            <a:off x="6852277" y="2964966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3104C8-C139-6E74-A6CC-6DF7B518A12D}"/>
              </a:ext>
            </a:extLst>
          </p:cNvPr>
          <p:cNvSpPr txBox="1"/>
          <p:nvPr/>
        </p:nvSpPr>
        <p:spPr>
          <a:xfrm rot="16200000">
            <a:off x="7573653" y="2716342"/>
            <a:ext cx="828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PD-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R272Q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254FFD-C989-3713-066A-E48878739A35}"/>
              </a:ext>
            </a:extLst>
          </p:cNvPr>
          <p:cNvSpPr txBox="1"/>
          <p:nvPr/>
        </p:nvSpPr>
        <p:spPr>
          <a:xfrm rot="16200000">
            <a:off x="8041835" y="2964966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iCtrl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547DBF-1A97-7B2C-1E3A-B4D962A1FB7C}"/>
              </a:ext>
            </a:extLst>
          </p:cNvPr>
          <p:cNvSpPr txBox="1"/>
          <p:nvPr/>
        </p:nvSpPr>
        <p:spPr>
          <a:xfrm rot="16200000">
            <a:off x="7176743" y="2964966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DA8102-B9F3-6BA5-D422-8F8B29CBE908}"/>
              </a:ext>
            </a:extLst>
          </p:cNvPr>
          <p:cNvSpPr txBox="1"/>
          <p:nvPr/>
        </p:nvSpPr>
        <p:spPr>
          <a:xfrm rot="16200000">
            <a:off x="7458238" y="2964966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Ctrl3</a:t>
            </a:r>
          </a:p>
        </p:txBody>
      </p:sp>
    </p:spTree>
    <p:extLst>
      <p:ext uri="{BB962C8B-B14F-4D97-AF65-F5344CB8AC3E}">
        <p14:creationId xmlns:p14="http://schemas.microsoft.com/office/powerpoint/2010/main" val="3420520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lastic bag&#10;&#10;Description automatically generated">
            <a:extLst>
              <a:ext uri="{FF2B5EF4-FFF2-40B4-BE49-F238E27FC236}">
                <a16:creationId xmlns:a16="http://schemas.microsoft.com/office/drawing/2014/main" id="{DD85EBEF-E0EA-E9AF-022E-5E98C3FA20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" t="40808" r="2248" b="16719"/>
          <a:stretch/>
        </p:blipFill>
        <p:spPr>
          <a:xfrm>
            <a:off x="4625278" y="3440016"/>
            <a:ext cx="4672584" cy="1408920"/>
          </a:xfrm>
          <a:prstGeom prst="rect">
            <a:avLst/>
          </a:prstGeom>
        </p:spPr>
      </p:pic>
      <p:pic>
        <p:nvPicPr>
          <p:cNvPr id="5" name="Picture 4" descr="A close-up of a test&#10;&#10;Description automatically generated">
            <a:extLst>
              <a:ext uri="{FF2B5EF4-FFF2-40B4-BE49-F238E27FC236}">
                <a16:creationId xmlns:a16="http://schemas.microsoft.com/office/drawing/2014/main" id="{1B6AC1D4-8FAB-74C1-D3D7-BE9E45ECFB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7"/>
          <a:stretch/>
        </p:blipFill>
        <p:spPr>
          <a:xfrm>
            <a:off x="4625278" y="925417"/>
            <a:ext cx="4672584" cy="244835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2ABF9DA-C5A4-1AD3-1664-58622EBB1C6E}"/>
              </a:ext>
            </a:extLst>
          </p:cNvPr>
          <p:cNvCxnSpPr>
            <a:cxnSpLocks/>
          </p:cNvCxnSpPr>
          <p:nvPr/>
        </p:nvCxnSpPr>
        <p:spPr>
          <a:xfrm>
            <a:off x="5363378" y="3687876"/>
            <a:ext cx="11237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A060D5A-D11D-81CE-7226-E192BCEEFBCA}"/>
              </a:ext>
            </a:extLst>
          </p:cNvPr>
          <p:cNvCxnSpPr>
            <a:cxnSpLocks/>
          </p:cNvCxnSpPr>
          <p:nvPr/>
        </p:nvCxnSpPr>
        <p:spPr>
          <a:xfrm>
            <a:off x="6617464" y="3687876"/>
            <a:ext cx="11237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FA7685A-2CDC-93B9-A546-9A232D6FCD6A}"/>
              </a:ext>
            </a:extLst>
          </p:cNvPr>
          <p:cNvSpPr txBox="1"/>
          <p:nvPr/>
        </p:nvSpPr>
        <p:spPr>
          <a:xfrm>
            <a:off x="5511187" y="3409203"/>
            <a:ext cx="8281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D95D8D-AEFA-2B74-BB7F-A07DE5190049}"/>
              </a:ext>
            </a:extLst>
          </p:cNvPr>
          <p:cNvSpPr txBox="1"/>
          <p:nvPr/>
        </p:nvSpPr>
        <p:spPr>
          <a:xfrm>
            <a:off x="6634908" y="3409203"/>
            <a:ext cx="1123720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R285Q/R285Q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C827C5-D5E9-06C3-DCB2-72BF6DC7C2EF}"/>
              </a:ext>
            </a:extLst>
          </p:cNvPr>
          <p:cNvCxnSpPr>
            <a:cxnSpLocks/>
          </p:cNvCxnSpPr>
          <p:nvPr/>
        </p:nvCxnSpPr>
        <p:spPr>
          <a:xfrm>
            <a:off x="5363378" y="1613192"/>
            <a:ext cx="11237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9550B9-6293-B3B5-BFC6-07D506589E48}"/>
              </a:ext>
            </a:extLst>
          </p:cNvPr>
          <p:cNvCxnSpPr>
            <a:cxnSpLocks/>
          </p:cNvCxnSpPr>
          <p:nvPr/>
        </p:nvCxnSpPr>
        <p:spPr>
          <a:xfrm>
            <a:off x="6617464" y="1613192"/>
            <a:ext cx="11237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4AC9171-F6E7-8C64-85AC-9E89F361EA20}"/>
              </a:ext>
            </a:extLst>
          </p:cNvPr>
          <p:cNvSpPr txBox="1"/>
          <p:nvPr/>
        </p:nvSpPr>
        <p:spPr>
          <a:xfrm>
            <a:off x="5511187" y="1334519"/>
            <a:ext cx="8281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CE1572-766C-5976-4890-113CCD5EE480}"/>
              </a:ext>
            </a:extLst>
          </p:cNvPr>
          <p:cNvSpPr txBox="1"/>
          <p:nvPr/>
        </p:nvSpPr>
        <p:spPr>
          <a:xfrm>
            <a:off x="6634908" y="1334519"/>
            <a:ext cx="1123720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R285Q/R285Q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69AB98-5428-8A57-89CE-ED2AC2FDCD63}"/>
              </a:ext>
            </a:extLst>
          </p:cNvPr>
          <p:cNvSpPr txBox="1"/>
          <p:nvPr/>
        </p:nvSpPr>
        <p:spPr>
          <a:xfrm>
            <a:off x="8186986" y="2342181"/>
            <a:ext cx="1013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β-actin 42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B26175-5133-4A6C-CD94-721029D15E27}"/>
              </a:ext>
            </a:extLst>
          </p:cNvPr>
          <p:cNvSpPr txBox="1"/>
          <p:nvPr/>
        </p:nvSpPr>
        <p:spPr>
          <a:xfrm>
            <a:off x="8186986" y="3994516"/>
            <a:ext cx="1013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α-syn 15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266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white object&#10;&#10;Description automatically generated">
            <a:extLst>
              <a:ext uri="{FF2B5EF4-FFF2-40B4-BE49-F238E27FC236}">
                <a16:creationId xmlns:a16="http://schemas.microsoft.com/office/drawing/2014/main" id="{98C1880C-7877-51DB-D543-405B28080E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" t="40800" r="22023" b="4730"/>
          <a:stretch/>
        </p:blipFill>
        <p:spPr>
          <a:xfrm>
            <a:off x="4201098" y="685800"/>
            <a:ext cx="4572000" cy="2367320"/>
          </a:xfrm>
          <a:prstGeom prst="rect">
            <a:avLst/>
          </a:prstGeom>
        </p:spPr>
      </p:pic>
      <p:pic>
        <p:nvPicPr>
          <p:cNvPr id="3" name="Picture 2" descr="A close-up of a microscope slide&#10;&#10;Description automatically generated">
            <a:extLst>
              <a:ext uri="{FF2B5EF4-FFF2-40B4-BE49-F238E27FC236}">
                <a16:creationId xmlns:a16="http://schemas.microsoft.com/office/drawing/2014/main" id="{2DCD6F0A-5A73-51E3-F127-C7EC5C19F0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7" t="44751" r="9692" b="5146"/>
          <a:stretch/>
        </p:blipFill>
        <p:spPr>
          <a:xfrm>
            <a:off x="4035845" y="3182780"/>
            <a:ext cx="4572000" cy="189647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2AF2DC-4369-39C0-F288-BC49D1BBB1DC}"/>
              </a:ext>
            </a:extLst>
          </p:cNvPr>
          <p:cNvCxnSpPr>
            <a:cxnSpLocks/>
          </p:cNvCxnSpPr>
          <p:nvPr/>
        </p:nvCxnSpPr>
        <p:spPr>
          <a:xfrm>
            <a:off x="4935557" y="1613192"/>
            <a:ext cx="155154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61E1FE1-389C-F427-A087-37E44C60A2BB}"/>
              </a:ext>
            </a:extLst>
          </p:cNvPr>
          <p:cNvSpPr txBox="1"/>
          <p:nvPr/>
        </p:nvSpPr>
        <p:spPr>
          <a:xfrm>
            <a:off x="5297277" y="1334519"/>
            <a:ext cx="8281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BE9281-357C-0A90-49E8-7F991DEECD85}"/>
              </a:ext>
            </a:extLst>
          </p:cNvPr>
          <p:cNvSpPr txBox="1"/>
          <p:nvPr/>
        </p:nvSpPr>
        <p:spPr>
          <a:xfrm>
            <a:off x="6804750" y="1334519"/>
            <a:ext cx="1123720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R285Q/R285Q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3A28E5-843F-A523-24C0-03726128E5FA}"/>
              </a:ext>
            </a:extLst>
          </p:cNvPr>
          <p:cNvCxnSpPr>
            <a:cxnSpLocks/>
          </p:cNvCxnSpPr>
          <p:nvPr/>
        </p:nvCxnSpPr>
        <p:spPr>
          <a:xfrm>
            <a:off x="6590840" y="1613192"/>
            <a:ext cx="155154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81DC0D7-BC42-2333-88AD-C400EEAC0E29}"/>
              </a:ext>
            </a:extLst>
          </p:cNvPr>
          <p:cNvCxnSpPr>
            <a:cxnSpLocks/>
          </p:cNvCxnSpPr>
          <p:nvPr/>
        </p:nvCxnSpPr>
        <p:spPr>
          <a:xfrm>
            <a:off x="4721647" y="3461453"/>
            <a:ext cx="155154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2EE38CB-31CB-EAAA-9DEF-26714CA1E8B2}"/>
              </a:ext>
            </a:extLst>
          </p:cNvPr>
          <p:cNvSpPr txBox="1"/>
          <p:nvPr/>
        </p:nvSpPr>
        <p:spPr>
          <a:xfrm>
            <a:off x="5083367" y="3182780"/>
            <a:ext cx="8281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9EC8BD-5E39-7B21-70FA-0C5755AAD3FF}"/>
              </a:ext>
            </a:extLst>
          </p:cNvPr>
          <p:cNvSpPr txBox="1"/>
          <p:nvPr/>
        </p:nvSpPr>
        <p:spPr>
          <a:xfrm>
            <a:off x="6590840" y="3182780"/>
            <a:ext cx="1123720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R285Q/R285Q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E6F063-BACA-D600-99F3-17204E582BD1}"/>
              </a:ext>
            </a:extLst>
          </p:cNvPr>
          <p:cNvCxnSpPr>
            <a:cxnSpLocks/>
          </p:cNvCxnSpPr>
          <p:nvPr/>
        </p:nvCxnSpPr>
        <p:spPr>
          <a:xfrm>
            <a:off x="6376930" y="3461453"/>
            <a:ext cx="155154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77169BF-99A1-8270-E943-9615429DC32C}"/>
              </a:ext>
            </a:extLst>
          </p:cNvPr>
          <p:cNvSpPr txBox="1"/>
          <p:nvPr/>
        </p:nvSpPr>
        <p:spPr>
          <a:xfrm>
            <a:off x="8410991" y="2333245"/>
            <a:ext cx="1013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β-actin 42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8D6FAA-BD3A-4C94-1C5D-6AB555AB81F8}"/>
              </a:ext>
            </a:extLst>
          </p:cNvPr>
          <p:cNvSpPr txBox="1"/>
          <p:nvPr/>
        </p:nvSpPr>
        <p:spPr>
          <a:xfrm>
            <a:off x="8410991" y="4123423"/>
            <a:ext cx="1013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α-syn 19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365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lines on a white background&#10;&#10;Description automatically generated">
            <a:extLst>
              <a:ext uri="{FF2B5EF4-FFF2-40B4-BE49-F238E27FC236}">
                <a16:creationId xmlns:a16="http://schemas.microsoft.com/office/drawing/2014/main" id="{EF6249C6-B3CF-C420-6BCD-CCC7EE807C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7" t="11495" r="8976" b="23536"/>
          <a:stretch/>
        </p:blipFill>
        <p:spPr>
          <a:xfrm>
            <a:off x="6252254" y="1294482"/>
            <a:ext cx="4572000" cy="3255381"/>
          </a:xfrm>
          <a:prstGeom prst="rect">
            <a:avLst/>
          </a:prstGeom>
        </p:spPr>
      </p:pic>
      <p:pic>
        <p:nvPicPr>
          <p:cNvPr id="7" name="Picture 6" descr="A close-up of a test&#10;&#10;Description automatically generated">
            <a:extLst>
              <a:ext uri="{FF2B5EF4-FFF2-40B4-BE49-F238E27FC236}">
                <a16:creationId xmlns:a16="http://schemas.microsoft.com/office/drawing/2014/main" id="{A91563E7-10F8-6A96-75FF-9C6E4F3203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1" t="18080" r="10687" b="11236"/>
          <a:stretch/>
        </p:blipFill>
        <p:spPr>
          <a:xfrm>
            <a:off x="771181" y="1013553"/>
            <a:ext cx="4572000" cy="36575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93AAF7-C33B-A3F1-3492-BE12D9D8A8FE}"/>
              </a:ext>
            </a:extLst>
          </p:cNvPr>
          <p:cNvSpPr txBox="1"/>
          <p:nvPr/>
        </p:nvSpPr>
        <p:spPr>
          <a:xfrm>
            <a:off x="1362419" y="2118648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420409-7669-6E20-5E50-C90920D12B06}"/>
              </a:ext>
            </a:extLst>
          </p:cNvPr>
          <p:cNvSpPr txBox="1"/>
          <p:nvPr/>
        </p:nvSpPr>
        <p:spPr>
          <a:xfrm>
            <a:off x="2241928" y="2041703"/>
            <a:ext cx="828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PD-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R272Q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D7BDB4-08B2-B1EC-8239-B35425FB22FD}"/>
              </a:ext>
            </a:extLst>
          </p:cNvPr>
          <p:cNvSpPr txBox="1"/>
          <p:nvPr/>
        </p:nvSpPr>
        <p:spPr>
          <a:xfrm>
            <a:off x="2805814" y="2118648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iCtrl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0D605C-4608-987B-C9CE-E2082000D531}"/>
              </a:ext>
            </a:extLst>
          </p:cNvPr>
          <p:cNvSpPr txBox="1"/>
          <p:nvPr/>
        </p:nvSpPr>
        <p:spPr>
          <a:xfrm>
            <a:off x="1691091" y="2118648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29298B-8E5E-9DAD-4D90-46B55FE1AD34}"/>
              </a:ext>
            </a:extLst>
          </p:cNvPr>
          <p:cNvSpPr txBox="1"/>
          <p:nvPr/>
        </p:nvSpPr>
        <p:spPr>
          <a:xfrm>
            <a:off x="2066140" y="2118648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8801CB-F603-09D4-785E-58B3FBFA5DB4}"/>
              </a:ext>
            </a:extLst>
          </p:cNvPr>
          <p:cNvSpPr txBox="1"/>
          <p:nvPr/>
        </p:nvSpPr>
        <p:spPr>
          <a:xfrm>
            <a:off x="3099593" y="2118648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9A0A37-BE73-AA03-B1E3-56B131C75E4A}"/>
              </a:ext>
            </a:extLst>
          </p:cNvPr>
          <p:cNvSpPr txBox="1"/>
          <p:nvPr/>
        </p:nvSpPr>
        <p:spPr>
          <a:xfrm>
            <a:off x="3979102" y="2041703"/>
            <a:ext cx="828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PD-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R272Q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36FA90-1C00-D374-6F1A-9C1D88139250}"/>
              </a:ext>
            </a:extLst>
          </p:cNvPr>
          <p:cNvSpPr txBox="1"/>
          <p:nvPr/>
        </p:nvSpPr>
        <p:spPr>
          <a:xfrm>
            <a:off x="4542988" y="2118648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iCtrl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8A03CF-BCA0-9D07-23F5-D4929189AF08}"/>
              </a:ext>
            </a:extLst>
          </p:cNvPr>
          <p:cNvSpPr txBox="1"/>
          <p:nvPr/>
        </p:nvSpPr>
        <p:spPr>
          <a:xfrm>
            <a:off x="3428265" y="2118648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B2E415-DC3D-548E-0C49-6AAE45397C14}"/>
              </a:ext>
            </a:extLst>
          </p:cNvPr>
          <p:cNvSpPr txBox="1"/>
          <p:nvPr/>
        </p:nvSpPr>
        <p:spPr>
          <a:xfrm>
            <a:off x="3803314" y="2118648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BE1F7E-D7A5-0FBD-11D9-36ADDE6D0F51}"/>
              </a:ext>
            </a:extLst>
          </p:cNvPr>
          <p:cNvSpPr txBox="1"/>
          <p:nvPr/>
        </p:nvSpPr>
        <p:spPr>
          <a:xfrm>
            <a:off x="6742505" y="1549276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5D03E0-A46C-C7F3-6FFA-A26872EC77EF}"/>
              </a:ext>
            </a:extLst>
          </p:cNvPr>
          <p:cNvSpPr txBox="1"/>
          <p:nvPr/>
        </p:nvSpPr>
        <p:spPr>
          <a:xfrm>
            <a:off x="7622014" y="1472331"/>
            <a:ext cx="828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PD-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R272Q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E0D671-9140-F18B-DCC8-0FD7249876AC}"/>
              </a:ext>
            </a:extLst>
          </p:cNvPr>
          <p:cNvSpPr txBox="1"/>
          <p:nvPr/>
        </p:nvSpPr>
        <p:spPr>
          <a:xfrm>
            <a:off x="8185900" y="1549276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iCtrl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7D8F06-0D13-8913-75E5-BD07C0B02886}"/>
              </a:ext>
            </a:extLst>
          </p:cNvPr>
          <p:cNvSpPr txBox="1"/>
          <p:nvPr/>
        </p:nvSpPr>
        <p:spPr>
          <a:xfrm>
            <a:off x="7071177" y="1549276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78AD93-7834-3084-B1F0-3D90BD23FD9B}"/>
              </a:ext>
            </a:extLst>
          </p:cNvPr>
          <p:cNvSpPr txBox="1"/>
          <p:nvPr/>
        </p:nvSpPr>
        <p:spPr>
          <a:xfrm>
            <a:off x="7446226" y="1549276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18B6CD-54EB-2AE7-3776-B1DD8B19FAE8}"/>
              </a:ext>
            </a:extLst>
          </p:cNvPr>
          <p:cNvSpPr txBox="1"/>
          <p:nvPr/>
        </p:nvSpPr>
        <p:spPr>
          <a:xfrm>
            <a:off x="8479679" y="1549276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74B8CC-3224-1DFA-B41D-6C595F62160D}"/>
              </a:ext>
            </a:extLst>
          </p:cNvPr>
          <p:cNvSpPr txBox="1"/>
          <p:nvPr/>
        </p:nvSpPr>
        <p:spPr>
          <a:xfrm>
            <a:off x="9359188" y="1472331"/>
            <a:ext cx="828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PD-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R272Q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220394-ED7B-EE5D-A806-EB8F6D9A770E}"/>
              </a:ext>
            </a:extLst>
          </p:cNvPr>
          <p:cNvSpPr txBox="1"/>
          <p:nvPr/>
        </p:nvSpPr>
        <p:spPr>
          <a:xfrm>
            <a:off x="9923074" y="1549276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iCtrl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90BEA0-D1A4-E362-9BE9-DA66DEF1F679}"/>
              </a:ext>
            </a:extLst>
          </p:cNvPr>
          <p:cNvSpPr txBox="1"/>
          <p:nvPr/>
        </p:nvSpPr>
        <p:spPr>
          <a:xfrm>
            <a:off x="8808351" y="1549276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6A5E55-3BFA-4F03-9468-AA19B91D58AC}"/>
              </a:ext>
            </a:extLst>
          </p:cNvPr>
          <p:cNvSpPr txBox="1"/>
          <p:nvPr/>
        </p:nvSpPr>
        <p:spPr>
          <a:xfrm>
            <a:off x="9183400" y="1549276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178CF37-2E55-931D-837B-528EDD7930AA}"/>
              </a:ext>
            </a:extLst>
          </p:cNvPr>
          <p:cNvSpPr txBox="1"/>
          <p:nvPr/>
        </p:nvSpPr>
        <p:spPr>
          <a:xfrm>
            <a:off x="10383574" y="3686239"/>
            <a:ext cx="1013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β-actin 42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F605E56-C2A7-EC5E-517C-D026BFEE5A77}"/>
              </a:ext>
            </a:extLst>
          </p:cNvPr>
          <p:cNvSpPr txBox="1"/>
          <p:nvPr/>
        </p:nvSpPr>
        <p:spPr>
          <a:xfrm>
            <a:off x="4994679" y="3563128"/>
            <a:ext cx="1013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VDAC 32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571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A01AAB-A539-2B24-BB14-DB058E7BF8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97" b="12665"/>
          <a:stretch/>
        </p:blipFill>
        <p:spPr>
          <a:xfrm>
            <a:off x="1244217" y="1894901"/>
            <a:ext cx="4572000" cy="18177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8A1DB3-1F12-CEA7-0D59-FE4D796FA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644" y="2566191"/>
            <a:ext cx="4572000" cy="8628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02BF39-601F-01B3-496A-C6A1E07E9211}"/>
              </a:ext>
            </a:extLst>
          </p:cNvPr>
          <p:cNvSpPr txBox="1"/>
          <p:nvPr/>
        </p:nvSpPr>
        <p:spPr>
          <a:xfrm>
            <a:off x="1670891" y="2130733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330617-F99F-593E-36ED-A460CE5C9232}"/>
              </a:ext>
            </a:extLst>
          </p:cNvPr>
          <p:cNvSpPr txBox="1"/>
          <p:nvPr/>
        </p:nvSpPr>
        <p:spPr>
          <a:xfrm>
            <a:off x="2748704" y="2053788"/>
            <a:ext cx="828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PD-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R272Q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32E4AE-AB53-C32F-AFC7-C66D6842499C}"/>
              </a:ext>
            </a:extLst>
          </p:cNvPr>
          <p:cNvSpPr txBox="1"/>
          <p:nvPr/>
        </p:nvSpPr>
        <p:spPr>
          <a:xfrm>
            <a:off x="3323609" y="2130733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iCtrl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DC5B43-FD9E-5058-CD42-83965A18DFF1}"/>
              </a:ext>
            </a:extLst>
          </p:cNvPr>
          <p:cNvSpPr txBox="1"/>
          <p:nvPr/>
        </p:nvSpPr>
        <p:spPr>
          <a:xfrm>
            <a:off x="2109733" y="2130733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77FB46-28E3-FD7B-B03B-0897E9E9F0D0}"/>
              </a:ext>
            </a:extLst>
          </p:cNvPr>
          <p:cNvSpPr txBox="1"/>
          <p:nvPr/>
        </p:nvSpPr>
        <p:spPr>
          <a:xfrm>
            <a:off x="2495799" y="2130733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D0FDD8-17DC-59D7-6D24-0BF9748997B1}"/>
              </a:ext>
            </a:extLst>
          </p:cNvPr>
          <p:cNvSpPr txBox="1"/>
          <p:nvPr/>
        </p:nvSpPr>
        <p:spPr>
          <a:xfrm>
            <a:off x="6800120" y="2319970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38572B-3F41-D1AD-765F-10D532D244F1}"/>
              </a:ext>
            </a:extLst>
          </p:cNvPr>
          <p:cNvSpPr txBox="1"/>
          <p:nvPr/>
        </p:nvSpPr>
        <p:spPr>
          <a:xfrm>
            <a:off x="7877933" y="2243025"/>
            <a:ext cx="828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PD-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R272Q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B7817C-05CB-FA37-CFCF-5F4998C4F17B}"/>
              </a:ext>
            </a:extLst>
          </p:cNvPr>
          <p:cNvSpPr txBox="1"/>
          <p:nvPr/>
        </p:nvSpPr>
        <p:spPr>
          <a:xfrm>
            <a:off x="8452838" y="2319970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iCtrl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CC32F5-805E-C93B-EEA2-95700EB79AAE}"/>
              </a:ext>
            </a:extLst>
          </p:cNvPr>
          <p:cNvSpPr txBox="1"/>
          <p:nvPr/>
        </p:nvSpPr>
        <p:spPr>
          <a:xfrm>
            <a:off x="7238962" y="2319970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F29168-FF21-2EAC-6CA4-B4E71F1D0AEE}"/>
              </a:ext>
            </a:extLst>
          </p:cNvPr>
          <p:cNvSpPr txBox="1"/>
          <p:nvPr/>
        </p:nvSpPr>
        <p:spPr>
          <a:xfrm>
            <a:off x="7625028" y="2319970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3CCFAD-00C6-27E4-97A5-4D76DEDAA479}"/>
              </a:ext>
            </a:extLst>
          </p:cNvPr>
          <p:cNvSpPr txBox="1"/>
          <p:nvPr/>
        </p:nvSpPr>
        <p:spPr>
          <a:xfrm>
            <a:off x="10483240" y="2824316"/>
            <a:ext cx="12125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TOM20 18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3273D1-0A49-8B81-ABFE-5CFE20794CA9}"/>
              </a:ext>
            </a:extLst>
          </p:cNvPr>
          <p:cNvSpPr txBox="1"/>
          <p:nvPr/>
        </p:nvSpPr>
        <p:spPr>
          <a:xfrm>
            <a:off x="5176091" y="2819394"/>
            <a:ext cx="1013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β-actin 42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120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dna&#10;&#10;Description automatically generated">
            <a:extLst>
              <a:ext uri="{FF2B5EF4-FFF2-40B4-BE49-F238E27FC236}">
                <a16:creationId xmlns:a16="http://schemas.microsoft.com/office/drawing/2014/main" id="{C7146ED7-1F02-C0A6-D688-F4B44C139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20" y="902058"/>
            <a:ext cx="4663440" cy="3763073"/>
          </a:xfrm>
          <a:prstGeom prst="rect">
            <a:avLst/>
          </a:prstGeom>
        </p:spPr>
      </p:pic>
      <p:pic>
        <p:nvPicPr>
          <p:cNvPr id="3" name="Picture 2" descr="A close-up of a dna test&#10;&#10;Description automatically generated">
            <a:extLst>
              <a:ext uri="{FF2B5EF4-FFF2-40B4-BE49-F238E27FC236}">
                <a16:creationId xmlns:a16="http://schemas.microsoft.com/office/drawing/2014/main" id="{F55C2D89-315B-A8A9-A180-3A5888C452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9" t="15202" r="517" b="802"/>
          <a:stretch/>
        </p:blipFill>
        <p:spPr>
          <a:xfrm>
            <a:off x="6400799" y="1097779"/>
            <a:ext cx="5023693" cy="3661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DEC947-5789-91E6-3EEE-88DA4610B4EC}"/>
              </a:ext>
            </a:extLst>
          </p:cNvPr>
          <p:cNvSpPr txBox="1"/>
          <p:nvPr/>
        </p:nvSpPr>
        <p:spPr>
          <a:xfrm>
            <a:off x="1549704" y="774614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C95617-940B-8B4B-07E0-9C23C0F3A9B8}"/>
              </a:ext>
            </a:extLst>
          </p:cNvPr>
          <p:cNvSpPr txBox="1"/>
          <p:nvPr/>
        </p:nvSpPr>
        <p:spPr>
          <a:xfrm>
            <a:off x="2374126" y="697669"/>
            <a:ext cx="828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PD-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R272Q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505EC9-09AB-93EC-DF3C-C88B1BB11D2A}"/>
              </a:ext>
            </a:extLst>
          </p:cNvPr>
          <p:cNvSpPr txBox="1"/>
          <p:nvPr/>
        </p:nvSpPr>
        <p:spPr>
          <a:xfrm>
            <a:off x="2949032" y="774614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iCtrl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5A0150-192C-5179-06A4-C1E3A01CFC52}"/>
              </a:ext>
            </a:extLst>
          </p:cNvPr>
          <p:cNvSpPr txBox="1"/>
          <p:nvPr/>
        </p:nvSpPr>
        <p:spPr>
          <a:xfrm>
            <a:off x="1878376" y="774614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E2CE0-E717-7D68-FFB2-1262A0B3856D}"/>
              </a:ext>
            </a:extLst>
          </p:cNvPr>
          <p:cNvSpPr txBox="1"/>
          <p:nvPr/>
        </p:nvSpPr>
        <p:spPr>
          <a:xfrm>
            <a:off x="2187323" y="774614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04A7F4-22CB-7AD4-82F6-A08DFAFCACB5}"/>
              </a:ext>
            </a:extLst>
          </p:cNvPr>
          <p:cNvSpPr txBox="1"/>
          <p:nvPr/>
        </p:nvSpPr>
        <p:spPr>
          <a:xfrm>
            <a:off x="3632413" y="774614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860185-DBFD-2BAE-ED6C-1162F58728B2}"/>
              </a:ext>
            </a:extLst>
          </p:cNvPr>
          <p:cNvSpPr txBox="1"/>
          <p:nvPr/>
        </p:nvSpPr>
        <p:spPr>
          <a:xfrm>
            <a:off x="4456835" y="697669"/>
            <a:ext cx="828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PD-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R272Q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8B5D29-FF5A-EE7B-32FD-785484710E11}"/>
              </a:ext>
            </a:extLst>
          </p:cNvPr>
          <p:cNvSpPr txBox="1"/>
          <p:nvPr/>
        </p:nvSpPr>
        <p:spPr>
          <a:xfrm>
            <a:off x="5031741" y="774614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iCtrl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0FA4D8-E7A5-9A9F-7095-6CDE2A046782}"/>
              </a:ext>
            </a:extLst>
          </p:cNvPr>
          <p:cNvSpPr txBox="1"/>
          <p:nvPr/>
        </p:nvSpPr>
        <p:spPr>
          <a:xfrm>
            <a:off x="3961085" y="774614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5B26E8-FF63-F986-8F75-6B63C779D09E}"/>
              </a:ext>
            </a:extLst>
          </p:cNvPr>
          <p:cNvSpPr txBox="1"/>
          <p:nvPr/>
        </p:nvSpPr>
        <p:spPr>
          <a:xfrm>
            <a:off x="4270032" y="774614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A8B573-E934-C0A4-FDD3-5B8038CEEEAA}"/>
              </a:ext>
            </a:extLst>
          </p:cNvPr>
          <p:cNvSpPr txBox="1"/>
          <p:nvPr/>
        </p:nvSpPr>
        <p:spPr>
          <a:xfrm>
            <a:off x="6513901" y="774614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8BA47E-358C-4A18-09A4-57A63BC0EDA2}"/>
              </a:ext>
            </a:extLst>
          </p:cNvPr>
          <p:cNvSpPr txBox="1"/>
          <p:nvPr/>
        </p:nvSpPr>
        <p:spPr>
          <a:xfrm>
            <a:off x="7558662" y="697669"/>
            <a:ext cx="828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PD-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R272Q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D53D50-A70D-1DA5-95EC-E85A384C6824}"/>
              </a:ext>
            </a:extLst>
          </p:cNvPr>
          <p:cNvSpPr txBox="1"/>
          <p:nvPr/>
        </p:nvSpPr>
        <p:spPr>
          <a:xfrm>
            <a:off x="8111535" y="774614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iCtrl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C0AB70-0F77-963D-B291-E5BC2E772C37}"/>
              </a:ext>
            </a:extLst>
          </p:cNvPr>
          <p:cNvSpPr txBox="1"/>
          <p:nvPr/>
        </p:nvSpPr>
        <p:spPr>
          <a:xfrm>
            <a:off x="6930709" y="774614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C016B8-B0FC-5CB0-BB6F-7F02C2385579}"/>
              </a:ext>
            </a:extLst>
          </p:cNvPr>
          <p:cNvSpPr txBox="1"/>
          <p:nvPr/>
        </p:nvSpPr>
        <p:spPr>
          <a:xfrm>
            <a:off x="7327792" y="774614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484E60-9BB9-6559-D14D-97022F898488}"/>
              </a:ext>
            </a:extLst>
          </p:cNvPr>
          <p:cNvSpPr txBox="1"/>
          <p:nvPr/>
        </p:nvSpPr>
        <p:spPr>
          <a:xfrm>
            <a:off x="8948893" y="774614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DD27B4-E53B-2E35-8F6E-466FF6FB3477}"/>
              </a:ext>
            </a:extLst>
          </p:cNvPr>
          <p:cNvSpPr txBox="1"/>
          <p:nvPr/>
        </p:nvSpPr>
        <p:spPr>
          <a:xfrm>
            <a:off x="9993654" y="697669"/>
            <a:ext cx="828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PD-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R272Q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A291E4-18BD-A176-721E-6F21DBF64CB0}"/>
              </a:ext>
            </a:extLst>
          </p:cNvPr>
          <p:cNvSpPr txBox="1"/>
          <p:nvPr/>
        </p:nvSpPr>
        <p:spPr>
          <a:xfrm>
            <a:off x="10546527" y="774614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iCtrl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62ECC7-DAA6-B0E4-FBC8-C863BC092A50}"/>
              </a:ext>
            </a:extLst>
          </p:cNvPr>
          <p:cNvSpPr txBox="1"/>
          <p:nvPr/>
        </p:nvSpPr>
        <p:spPr>
          <a:xfrm>
            <a:off x="9365701" y="774614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AEF5AE-87A2-6AB9-E666-8DED43FD49B7}"/>
              </a:ext>
            </a:extLst>
          </p:cNvPr>
          <p:cNvSpPr txBox="1"/>
          <p:nvPr/>
        </p:nvSpPr>
        <p:spPr>
          <a:xfrm>
            <a:off x="9762784" y="774614"/>
            <a:ext cx="484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Ctrl3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870DA5-0E64-23F3-FF57-6F780D5586D7}"/>
              </a:ext>
            </a:extLst>
          </p:cNvPr>
          <p:cNvSpPr txBox="1"/>
          <p:nvPr/>
        </p:nvSpPr>
        <p:spPr>
          <a:xfrm>
            <a:off x="11136726" y="2907529"/>
            <a:ext cx="1013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β-actin 42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61D13C-E742-7DB0-78B1-C04969655E46}"/>
              </a:ext>
            </a:extLst>
          </p:cNvPr>
          <p:cNvSpPr txBox="1"/>
          <p:nvPr/>
        </p:nvSpPr>
        <p:spPr>
          <a:xfrm>
            <a:off x="5501001" y="3506118"/>
            <a:ext cx="1013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FTL 19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498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line on a white background&#10;&#10;Description automatically generated">
            <a:extLst>
              <a:ext uri="{FF2B5EF4-FFF2-40B4-BE49-F238E27FC236}">
                <a16:creationId xmlns:a16="http://schemas.microsoft.com/office/drawing/2014/main" id="{1BCE12FD-198B-AEC6-EB07-E30A50E25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6" t="23172" r="23020" b="40464"/>
          <a:stretch/>
        </p:blipFill>
        <p:spPr>
          <a:xfrm>
            <a:off x="3186716" y="3402867"/>
            <a:ext cx="4572000" cy="2283180"/>
          </a:xfrm>
          <a:prstGeom prst="rect">
            <a:avLst/>
          </a:prstGeom>
        </p:spPr>
      </p:pic>
      <p:pic>
        <p:nvPicPr>
          <p:cNvPr id="5" name="Picture 4" descr="A black and white image of a test&#10;&#10;Description automatically generated with medium confidence">
            <a:extLst>
              <a:ext uri="{FF2B5EF4-FFF2-40B4-BE49-F238E27FC236}">
                <a16:creationId xmlns:a16="http://schemas.microsoft.com/office/drawing/2014/main" id="{0447739F-4B4F-7BBB-CFFE-6D067B54A0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t="10782" r="23244" b="46509"/>
          <a:stretch/>
        </p:blipFill>
        <p:spPr>
          <a:xfrm>
            <a:off x="509669" y="245125"/>
            <a:ext cx="4572000" cy="2707395"/>
          </a:xfrm>
          <a:prstGeom prst="rect">
            <a:avLst/>
          </a:prstGeom>
        </p:spPr>
      </p:pic>
      <p:pic>
        <p:nvPicPr>
          <p:cNvPr id="9" name="Picture 8" descr="A black and white image of a black line&#10;&#10;Description automatically generated">
            <a:extLst>
              <a:ext uri="{FF2B5EF4-FFF2-40B4-BE49-F238E27FC236}">
                <a16:creationId xmlns:a16="http://schemas.microsoft.com/office/drawing/2014/main" id="{F1BC0699-0791-FF90-80BC-5272403C47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4" t="13090" r="30663" b="46009"/>
          <a:stretch/>
        </p:blipFill>
        <p:spPr>
          <a:xfrm>
            <a:off x="6004193" y="245125"/>
            <a:ext cx="4572000" cy="270739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FD0DA5-2214-BFFD-14A3-F171CBDAB607}"/>
              </a:ext>
            </a:extLst>
          </p:cNvPr>
          <p:cNvCxnSpPr>
            <a:cxnSpLocks/>
          </p:cNvCxnSpPr>
          <p:nvPr/>
        </p:nvCxnSpPr>
        <p:spPr>
          <a:xfrm>
            <a:off x="1472307" y="768929"/>
            <a:ext cx="94267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2342E4C-F1AA-2F24-42BE-F6C4E80C359F}"/>
              </a:ext>
            </a:extLst>
          </p:cNvPr>
          <p:cNvSpPr txBox="1"/>
          <p:nvPr/>
        </p:nvSpPr>
        <p:spPr>
          <a:xfrm>
            <a:off x="1529596" y="490256"/>
            <a:ext cx="8281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iCtrl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C331953-D0E4-62C5-40F0-C9D76AEA9B96}"/>
              </a:ext>
            </a:extLst>
          </p:cNvPr>
          <p:cNvCxnSpPr>
            <a:cxnSpLocks/>
          </p:cNvCxnSpPr>
          <p:nvPr/>
        </p:nvCxnSpPr>
        <p:spPr>
          <a:xfrm>
            <a:off x="2514318" y="780382"/>
            <a:ext cx="94267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891465F-0F66-DE14-689E-848FF4901F63}"/>
              </a:ext>
            </a:extLst>
          </p:cNvPr>
          <p:cNvSpPr txBox="1"/>
          <p:nvPr/>
        </p:nvSpPr>
        <p:spPr>
          <a:xfrm>
            <a:off x="2571607" y="501709"/>
            <a:ext cx="8281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PD-R272Q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91B7125-9842-4AAC-9311-9F07E1E33D86}"/>
              </a:ext>
            </a:extLst>
          </p:cNvPr>
          <p:cNvCxnSpPr>
            <a:cxnSpLocks/>
          </p:cNvCxnSpPr>
          <p:nvPr/>
        </p:nvCxnSpPr>
        <p:spPr>
          <a:xfrm>
            <a:off x="7287377" y="771859"/>
            <a:ext cx="94267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81EC2CA-1F8F-9CD9-6354-EDF5560590F2}"/>
              </a:ext>
            </a:extLst>
          </p:cNvPr>
          <p:cNvSpPr txBox="1"/>
          <p:nvPr/>
        </p:nvSpPr>
        <p:spPr>
          <a:xfrm>
            <a:off x="7344666" y="493186"/>
            <a:ext cx="8281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iCtrl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F796ED3-C47C-9F84-8B34-E6077F678842}"/>
              </a:ext>
            </a:extLst>
          </p:cNvPr>
          <p:cNvCxnSpPr>
            <a:cxnSpLocks/>
          </p:cNvCxnSpPr>
          <p:nvPr/>
        </p:nvCxnSpPr>
        <p:spPr>
          <a:xfrm>
            <a:off x="8329388" y="783312"/>
            <a:ext cx="94267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6EE7617-C8D1-279D-B5D7-0D6519015E3E}"/>
              </a:ext>
            </a:extLst>
          </p:cNvPr>
          <p:cNvSpPr txBox="1"/>
          <p:nvPr/>
        </p:nvSpPr>
        <p:spPr>
          <a:xfrm>
            <a:off x="8386677" y="504639"/>
            <a:ext cx="8281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PD-R272Q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CC119D4-C523-CA09-E3F8-9B9C68DE4227}"/>
              </a:ext>
            </a:extLst>
          </p:cNvPr>
          <p:cNvCxnSpPr>
            <a:cxnSpLocks/>
          </p:cNvCxnSpPr>
          <p:nvPr/>
        </p:nvCxnSpPr>
        <p:spPr>
          <a:xfrm>
            <a:off x="4114519" y="3918718"/>
            <a:ext cx="94267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552D707-7CE1-A26F-91B7-EEB4745C5B78}"/>
              </a:ext>
            </a:extLst>
          </p:cNvPr>
          <p:cNvSpPr txBox="1"/>
          <p:nvPr/>
        </p:nvSpPr>
        <p:spPr>
          <a:xfrm>
            <a:off x="4171808" y="3640045"/>
            <a:ext cx="8281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iCtrl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25F4FD6-7FAC-7895-4D07-95E0F0199F68}"/>
              </a:ext>
            </a:extLst>
          </p:cNvPr>
          <p:cNvCxnSpPr>
            <a:cxnSpLocks/>
          </p:cNvCxnSpPr>
          <p:nvPr/>
        </p:nvCxnSpPr>
        <p:spPr>
          <a:xfrm>
            <a:off x="5156530" y="3930171"/>
            <a:ext cx="94267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68784DD-7B25-9F01-51F8-B8951F213611}"/>
              </a:ext>
            </a:extLst>
          </p:cNvPr>
          <p:cNvSpPr txBox="1"/>
          <p:nvPr/>
        </p:nvSpPr>
        <p:spPr>
          <a:xfrm>
            <a:off x="5213819" y="3651498"/>
            <a:ext cx="8281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PD-R272Q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0C8C266-D36D-4DC2-F80E-084F1B1A3546}"/>
              </a:ext>
            </a:extLst>
          </p:cNvPr>
          <p:cNvSpPr txBox="1"/>
          <p:nvPr/>
        </p:nvSpPr>
        <p:spPr>
          <a:xfrm>
            <a:off x="6408232" y="4476431"/>
            <a:ext cx="11603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Vinculin 130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812E52-DF96-2A51-A75F-F0CB1DC3C2E2}"/>
              </a:ext>
            </a:extLst>
          </p:cNvPr>
          <p:cNvSpPr txBox="1"/>
          <p:nvPr/>
        </p:nvSpPr>
        <p:spPr>
          <a:xfrm>
            <a:off x="9465323" y="1475711"/>
            <a:ext cx="1013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α-syn 15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1C36E0-0444-B2FE-AAB2-2856A77C2E4B}"/>
              </a:ext>
            </a:extLst>
          </p:cNvPr>
          <p:cNvSpPr txBox="1"/>
          <p:nvPr/>
        </p:nvSpPr>
        <p:spPr>
          <a:xfrm>
            <a:off x="3665031" y="1837062"/>
            <a:ext cx="1013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CDK5 30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900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292</Words>
  <Application>Microsoft Office PowerPoint</Application>
  <PresentationFormat>Widescreen</PresentationFormat>
  <Paragraphs>167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Luxembourg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Giuseppe ARENA</dc:creator>
  <cp:lastModifiedBy>Cláudia Saraiva</cp:lastModifiedBy>
  <cp:revision>3</cp:revision>
  <dcterms:created xsi:type="dcterms:W3CDTF">2023-07-05T20:47:28Z</dcterms:created>
  <dcterms:modified xsi:type="dcterms:W3CDTF">2025-01-16T13:17:16Z</dcterms:modified>
</cp:coreProperties>
</file>