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</p:sldIdLst>
  <p:sldSz cx="41400413" cy="23399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80"/>
    <a:srgbClr val="FFA040"/>
    <a:srgbClr val="FF6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36" autoAdjust="0"/>
  </p:normalViewPr>
  <p:slideViewPr>
    <p:cSldViewPr snapToGrid="0">
      <p:cViewPr varScale="1">
        <p:scale>
          <a:sx n="35" d="100"/>
          <a:sy n="35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5%20Dopamina\NR2F1%20expres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5%20Dopamina\NR2F1%20expres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5%20Dopamina\NR2F1%20express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76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Nr2f1 level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76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'NR2F1 pixel intensity'!$M$29</c:f>
              <c:strCache>
                <c:ptCount val="1"/>
                <c:pt idx="0">
                  <c:v>WT</c:v>
                </c:pt>
              </c:strCache>
            </c:strRef>
          </c:tx>
          <c:spPr>
            <a:solidFill>
              <a:srgbClr val="FF6000"/>
            </a:solidFill>
            <a:ln w="635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'NR2F1 pixel intensity'!$M$43:$M$44</c:f>
                <c:numCache>
                  <c:formatCode>General</c:formatCode>
                  <c:ptCount val="2"/>
                  <c:pt idx="0">
                    <c:v>5.9392043734381103E-2</c:v>
                  </c:pt>
                  <c:pt idx="1">
                    <c:v>6.8992016848726093E-2</c:v>
                  </c:pt>
                </c:numCache>
              </c:numRef>
            </c:plus>
            <c:minus>
              <c:numRef>
                <c:f>'NR2F1 pixel intensity'!$M$43:$M$44</c:f>
                <c:numCache>
                  <c:formatCode>General</c:formatCode>
                  <c:ptCount val="2"/>
                  <c:pt idx="0">
                    <c:v>5.9392043734381103E-2</c:v>
                  </c:pt>
                  <c:pt idx="1">
                    <c:v>6.8992016848726093E-2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miter lim="800000"/>
              </a:ln>
              <a:effectLst/>
            </c:spPr>
          </c:errBars>
          <c:cat>
            <c:strRef>
              <c:f>'NR2F1 pixel intensity'!$L$39:$L$40</c:f>
              <c:strCache>
                <c:ptCount val="2"/>
                <c:pt idx="0">
                  <c:v>NPs</c:v>
                </c:pt>
                <c:pt idx="1">
                  <c:v>Ns</c:v>
                </c:pt>
              </c:strCache>
            </c:strRef>
          </c:cat>
          <c:val>
            <c:numRef>
              <c:f>'NR2F1 pixel intensity'!$M$39:$M$40</c:f>
              <c:numCache>
                <c:formatCode>0.00</c:formatCode>
                <c:ptCount val="2"/>
                <c:pt idx="0">
                  <c:v>1</c:v>
                </c:pt>
                <c:pt idx="1">
                  <c:v>1.5897633038607279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1-474E-9BBC-0A517187E7C1}"/>
            </c:ext>
          </c:extLst>
        </c:ser>
        <c:ser>
          <c:idx val="1"/>
          <c:order val="1"/>
          <c:tx>
            <c:strRef>
              <c:f>'NR2F1 pixel intensity'!$N$29</c:f>
              <c:strCache>
                <c:ptCount val="1"/>
                <c:pt idx="0">
                  <c:v>HET</c:v>
                </c:pt>
              </c:strCache>
            </c:strRef>
          </c:tx>
          <c:spPr>
            <a:solidFill>
              <a:srgbClr val="FFA040"/>
            </a:solidFill>
            <a:ln w="635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'NR2F1 pixel intensity'!$N$43:$N$44</c:f>
                <c:numCache>
                  <c:formatCode>General</c:formatCode>
                  <c:ptCount val="2"/>
                  <c:pt idx="0">
                    <c:v>3.809909397860177E-2</c:v>
                  </c:pt>
                  <c:pt idx="1">
                    <c:v>4.5613560481687715E-2</c:v>
                  </c:pt>
                </c:numCache>
              </c:numRef>
            </c:plus>
            <c:minus>
              <c:numRef>
                <c:f>'NR2F1 pixel intensity'!$N$43:$N$44</c:f>
                <c:numCache>
                  <c:formatCode>General</c:formatCode>
                  <c:ptCount val="2"/>
                  <c:pt idx="0">
                    <c:v>3.809909397860177E-2</c:v>
                  </c:pt>
                  <c:pt idx="1">
                    <c:v>4.5613560481687715E-2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miter lim="800000"/>
              </a:ln>
              <a:effectLst/>
            </c:spPr>
          </c:errBars>
          <c:cat>
            <c:strRef>
              <c:f>'NR2F1 pixel intensity'!$L$39:$L$40</c:f>
              <c:strCache>
                <c:ptCount val="2"/>
                <c:pt idx="0">
                  <c:v>NPs</c:v>
                </c:pt>
                <c:pt idx="1">
                  <c:v>Ns</c:v>
                </c:pt>
              </c:strCache>
            </c:strRef>
          </c:cat>
          <c:val>
            <c:numRef>
              <c:f>'NR2F1 pixel intensity'!$N$39:$N$40</c:f>
              <c:numCache>
                <c:formatCode>0.00</c:formatCode>
                <c:ptCount val="2"/>
                <c:pt idx="0">
                  <c:v>0.63258357327224379</c:v>
                </c:pt>
                <c:pt idx="1">
                  <c:v>0.98124946062779017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1-474E-9BBC-0A517187E7C1}"/>
            </c:ext>
          </c:extLst>
        </c:ser>
        <c:ser>
          <c:idx val="2"/>
          <c:order val="2"/>
          <c:tx>
            <c:strRef>
              <c:f>'NR2F1 pixel intensity'!$O$29</c:f>
              <c:strCache>
                <c:ptCount val="1"/>
                <c:pt idx="0">
                  <c:v>KO</c:v>
                </c:pt>
              </c:strCache>
            </c:strRef>
          </c:tx>
          <c:spPr>
            <a:solidFill>
              <a:srgbClr val="FFC080">
                <a:alpha val="70000"/>
              </a:srgbClr>
            </a:solidFill>
            <a:ln w="635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'NR2F1 pixel intensity'!$O$43:$O$44</c:f>
                <c:numCache>
                  <c:formatCode>General</c:formatCode>
                  <c:ptCount val="2"/>
                  <c:pt idx="0">
                    <c:v>1.6589529111823546E-2</c:v>
                  </c:pt>
                  <c:pt idx="1">
                    <c:v>2.50370928716361E-2</c:v>
                  </c:pt>
                </c:numCache>
              </c:numRef>
            </c:plus>
            <c:minus>
              <c:numRef>
                <c:f>'NR2F1 pixel intensity'!$O$43:$O$44</c:f>
                <c:numCache>
                  <c:formatCode>General</c:formatCode>
                  <c:ptCount val="2"/>
                  <c:pt idx="0">
                    <c:v>1.6589529111823546E-2</c:v>
                  </c:pt>
                  <c:pt idx="1">
                    <c:v>2.50370928716361E-2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miter lim="800000"/>
              </a:ln>
              <a:effectLst/>
            </c:spPr>
          </c:errBars>
          <c:cat>
            <c:strRef>
              <c:f>'NR2F1 pixel intensity'!$L$39:$L$40</c:f>
              <c:strCache>
                <c:ptCount val="2"/>
                <c:pt idx="0">
                  <c:v>NPs</c:v>
                </c:pt>
                <c:pt idx="1">
                  <c:v>Ns</c:v>
                </c:pt>
              </c:strCache>
            </c:strRef>
          </c:cat>
          <c:val>
            <c:numRef>
              <c:f>'NR2F1 pixel intensity'!$O$39:$O$40</c:f>
              <c:numCache>
                <c:formatCode>0.00</c:formatCode>
                <c:ptCount val="2"/>
                <c:pt idx="0">
                  <c:v>5.9929155911911773E-2</c:v>
                </c:pt>
                <c:pt idx="1">
                  <c:v>0.14980603997024453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F1-474E-9BBC-0A517187E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6391728"/>
        <c:axId val="616393968"/>
      </c:barChart>
      <c:catAx>
        <c:axId val="616391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393968"/>
        <c:crosses val="autoZero"/>
        <c:auto val="1"/>
        <c:lblAlgn val="ctr"/>
        <c:lblOffset val="0"/>
        <c:noMultiLvlLbl val="0"/>
      </c:catAx>
      <c:valAx>
        <c:axId val="616393968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Pixel intensity (A.U.)</a:t>
                </a:r>
              </a:p>
            </c:rich>
          </c:tx>
          <c:layout>
            <c:manualLayout>
              <c:xMode val="edge"/>
              <c:yMode val="edge"/>
              <c:x val="0"/>
              <c:y val="0.273904231526466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391728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1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4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760" b="1" i="1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'NR2F1 TH+'!$M$4</c:f>
              <c:strCache>
                <c:ptCount val="1"/>
                <c:pt idx="0">
                  <c:v>WT</c:v>
                </c:pt>
              </c:strCache>
            </c:strRef>
          </c:tx>
          <c:spPr>
            <a:ln w="127000"/>
          </c:spPr>
          <c:dPt>
            <c:idx val="0"/>
            <c:bubble3D val="0"/>
            <c:spPr>
              <a:solidFill>
                <a:srgbClr val="FF0000"/>
              </a:solidFill>
              <a:ln w="1270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6-40A1-A196-5F4501BA962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270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6-40A1-A196-5F4501BA96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6-40A1-A196-5F4501BA962B}"/>
              </c:ext>
            </c:extLst>
          </c:dPt>
          <c:cat>
            <c:strRef>
              <c:f>'NR2F1 TH+'!$N$3:$P$3</c:f>
              <c:strCache>
                <c:ptCount val="3"/>
                <c:pt idx="0">
                  <c:v>Nr2f1 high</c:v>
                </c:pt>
                <c:pt idx="1">
                  <c:v>Nr2f1 low</c:v>
                </c:pt>
                <c:pt idx="2">
                  <c:v>Nr2f1 neg</c:v>
                </c:pt>
              </c:strCache>
            </c:strRef>
          </c:cat>
          <c:val>
            <c:numRef>
              <c:f>'NR2F1 TH+'!$N$4:$P$4</c:f>
              <c:numCache>
                <c:formatCode>0.0</c:formatCode>
                <c:ptCount val="3"/>
                <c:pt idx="0">
                  <c:v>64.406779661016941</c:v>
                </c:pt>
                <c:pt idx="1">
                  <c:v>29.830508474576273</c:v>
                </c:pt>
                <c:pt idx="2">
                  <c:v>5.7627118644067794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16-40A1-A196-5F4501BA9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426548103456051E-2"/>
          <c:y val="0.84683054882145048"/>
          <c:w val="0.86639309821440358"/>
          <c:h val="0.1312056785287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4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760" b="1" i="1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'NR2F1 TH+'!$M$5</c:f>
              <c:strCache>
                <c:ptCount val="1"/>
                <c:pt idx="0">
                  <c:v>HET</c:v>
                </c:pt>
              </c:strCache>
            </c:strRef>
          </c:tx>
          <c:spPr>
            <a:ln w="127000"/>
          </c:spPr>
          <c:dPt>
            <c:idx val="0"/>
            <c:bubble3D val="0"/>
            <c:spPr>
              <a:solidFill>
                <a:srgbClr val="FF0000"/>
              </a:solidFill>
              <a:ln w="1270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10-46A3-86A2-A881C8C377D8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270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10-46A3-86A2-A881C8C377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10-46A3-86A2-A881C8C377D8}"/>
              </c:ext>
            </c:extLst>
          </c:dPt>
          <c:cat>
            <c:strRef>
              <c:f>'NR2F1 TH+'!$N$3:$P$3</c:f>
              <c:strCache>
                <c:ptCount val="3"/>
                <c:pt idx="0">
                  <c:v>Nr2f1 high</c:v>
                </c:pt>
                <c:pt idx="1">
                  <c:v>Nr2f1 low</c:v>
                </c:pt>
                <c:pt idx="2">
                  <c:v>Nr2f1 neg</c:v>
                </c:pt>
              </c:strCache>
            </c:strRef>
          </c:cat>
          <c:val>
            <c:numRef>
              <c:f>'NR2F1 TH+'!$N$5:$P$5</c:f>
              <c:numCache>
                <c:formatCode>0.0</c:formatCode>
                <c:ptCount val="3"/>
                <c:pt idx="0">
                  <c:v>20.689655172413794</c:v>
                </c:pt>
                <c:pt idx="1">
                  <c:v>65.172413793103445</c:v>
                </c:pt>
                <c:pt idx="2">
                  <c:v>14.13793103448276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10-46A3-86A2-A881C8C37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770741235095436E-2"/>
          <c:y val="0.84196075959680428"/>
          <c:w val="0.85780584170057939"/>
          <c:h val="0.134855258161760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4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5052" y="3829544"/>
            <a:ext cx="31050310" cy="8146580"/>
          </a:xfrm>
        </p:spPr>
        <p:txBody>
          <a:bodyPr anchor="b"/>
          <a:lstStyle>
            <a:lvl1pPr algn="ctr">
              <a:defRPr sz="2037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5052" y="12290287"/>
            <a:ext cx="31050310" cy="5649521"/>
          </a:xfrm>
        </p:spPr>
        <p:txBody>
          <a:bodyPr/>
          <a:lstStyle>
            <a:lvl1pPr marL="0" indent="0" algn="ctr">
              <a:buNone/>
              <a:defRPr sz="8150"/>
            </a:lvl1pPr>
            <a:lvl2pPr marL="1552514" indent="0" algn="ctr">
              <a:buNone/>
              <a:defRPr sz="6791"/>
            </a:lvl2pPr>
            <a:lvl3pPr marL="3105028" indent="0" algn="ctr">
              <a:buNone/>
              <a:defRPr sz="6112"/>
            </a:lvl3pPr>
            <a:lvl4pPr marL="4657542" indent="0" algn="ctr">
              <a:buNone/>
              <a:defRPr sz="5433"/>
            </a:lvl4pPr>
            <a:lvl5pPr marL="6210056" indent="0" algn="ctr">
              <a:buNone/>
              <a:defRPr sz="5433"/>
            </a:lvl5pPr>
            <a:lvl6pPr marL="7762570" indent="0" algn="ctr">
              <a:buNone/>
              <a:defRPr sz="5433"/>
            </a:lvl6pPr>
            <a:lvl7pPr marL="9315084" indent="0" algn="ctr">
              <a:buNone/>
              <a:defRPr sz="5433"/>
            </a:lvl7pPr>
            <a:lvl8pPr marL="10867598" indent="0" algn="ctr">
              <a:buNone/>
              <a:defRPr sz="5433"/>
            </a:lvl8pPr>
            <a:lvl9pPr marL="12420112" indent="0" algn="ctr">
              <a:buNone/>
              <a:defRPr sz="5433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00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33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627171" y="1245820"/>
            <a:ext cx="8926964" cy="1983020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6278" y="1245820"/>
            <a:ext cx="26263387" cy="198302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4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34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716" y="5833691"/>
            <a:ext cx="35707856" cy="9733644"/>
          </a:xfrm>
        </p:spPr>
        <p:txBody>
          <a:bodyPr anchor="b"/>
          <a:lstStyle>
            <a:lvl1pPr>
              <a:defRPr sz="2037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716" y="15659419"/>
            <a:ext cx="35707856" cy="5118694"/>
          </a:xfrm>
        </p:spPr>
        <p:txBody>
          <a:bodyPr/>
          <a:lstStyle>
            <a:lvl1pPr marL="0" indent="0">
              <a:buNone/>
              <a:defRPr sz="8150">
                <a:solidFill>
                  <a:schemeClr val="tx1">
                    <a:tint val="75000"/>
                  </a:schemeClr>
                </a:solidFill>
              </a:defRPr>
            </a:lvl1pPr>
            <a:lvl2pPr marL="1552514" indent="0">
              <a:buNone/>
              <a:defRPr sz="6791">
                <a:solidFill>
                  <a:schemeClr val="tx1">
                    <a:tint val="75000"/>
                  </a:schemeClr>
                </a:solidFill>
              </a:defRPr>
            </a:lvl2pPr>
            <a:lvl3pPr marL="3105028" indent="0">
              <a:buNone/>
              <a:defRPr sz="6112">
                <a:solidFill>
                  <a:schemeClr val="tx1">
                    <a:tint val="75000"/>
                  </a:schemeClr>
                </a:solidFill>
              </a:defRPr>
            </a:lvl3pPr>
            <a:lvl4pPr marL="4657542" indent="0">
              <a:buNone/>
              <a:defRPr sz="5433">
                <a:solidFill>
                  <a:schemeClr val="tx1">
                    <a:tint val="75000"/>
                  </a:schemeClr>
                </a:solidFill>
              </a:defRPr>
            </a:lvl4pPr>
            <a:lvl5pPr marL="6210056" indent="0">
              <a:buNone/>
              <a:defRPr sz="5433">
                <a:solidFill>
                  <a:schemeClr val="tx1">
                    <a:tint val="75000"/>
                  </a:schemeClr>
                </a:solidFill>
              </a:defRPr>
            </a:lvl5pPr>
            <a:lvl6pPr marL="7762570" indent="0">
              <a:buNone/>
              <a:defRPr sz="5433">
                <a:solidFill>
                  <a:schemeClr val="tx1">
                    <a:tint val="75000"/>
                  </a:schemeClr>
                </a:solidFill>
              </a:defRPr>
            </a:lvl6pPr>
            <a:lvl7pPr marL="9315084" indent="0">
              <a:buNone/>
              <a:defRPr sz="5433">
                <a:solidFill>
                  <a:schemeClr val="tx1">
                    <a:tint val="75000"/>
                  </a:schemeClr>
                </a:solidFill>
              </a:defRPr>
            </a:lvl7pPr>
            <a:lvl8pPr marL="10867598" indent="0">
              <a:buNone/>
              <a:defRPr sz="5433">
                <a:solidFill>
                  <a:schemeClr val="tx1">
                    <a:tint val="75000"/>
                  </a:schemeClr>
                </a:solidFill>
              </a:defRPr>
            </a:lvl8pPr>
            <a:lvl9pPr marL="12420112" indent="0">
              <a:buNone/>
              <a:defRPr sz="5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0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6278" y="6229100"/>
            <a:ext cx="17595176" cy="1484692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58959" y="6229100"/>
            <a:ext cx="17595176" cy="1484692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31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671" y="1245822"/>
            <a:ext cx="35707856" cy="452287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1672" y="5736191"/>
            <a:ext cx="17514314" cy="2811218"/>
          </a:xfrm>
        </p:spPr>
        <p:txBody>
          <a:bodyPr anchor="b"/>
          <a:lstStyle>
            <a:lvl1pPr marL="0" indent="0">
              <a:buNone/>
              <a:defRPr sz="8150" b="1"/>
            </a:lvl1pPr>
            <a:lvl2pPr marL="1552514" indent="0">
              <a:buNone/>
              <a:defRPr sz="6791" b="1"/>
            </a:lvl2pPr>
            <a:lvl3pPr marL="3105028" indent="0">
              <a:buNone/>
              <a:defRPr sz="6112" b="1"/>
            </a:lvl3pPr>
            <a:lvl4pPr marL="4657542" indent="0">
              <a:buNone/>
              <a:defRPr sz="5433" b="1"/>
            </a:lvl4pPr>
            <a:lvl5pPr marL="6210056" indent="0">
              <a:buNone/>
              <a:defRPr sz="5433" b="1"/>
            </a:lvl5pPr>
            <a:lvl6pPr marL="7762570" indent="0">
              <a:buNone/>
              <a:defRPr sz="5433" b="1"/>
            </a:lvl6pPr>
            <a:lvl7pPr marL="9315084" indent="0">
              <a:buNone/>
              <a:defRPr sz="5433" b="1"/>
            </a:lvl7pPr>
            <a:lvl8pPr marL="10867598" indent="0">
              <a:buNone/>
              <a:defRPr sz="5433" b="1"/>
            </a:lvl8pPr>
            <a:lvl9pPr marL="12420112" indent="0">
              <a:buNone/>
              <a:defRPr sz="543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51672" y="8547409"/>
            <a:ext cx="17514314" cy="125719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958959" y="5736191"/>
            <a:ext cx="17600568" cy="2811218"/>
          </a:xfrm>
        </p:spPr>
        <p:txBody>
          <a:bodyPr anchor="b"/>
          <a:lstStyle>
            <a:lvl1pPr marL="0" indent="0">
              <a:buNone/>
              <a:defRPr sz="8150" b="1"/>
            </a:lvl1pPr>
            <a:lvl2pPr marL="1552514" indent="0">
              <a:buNone/>
              <a:defRPr sz="6791" b="1"/>
            </a:lvl2pPr>
            <a:lvl3pPr marL="3105028" indent="0">
              <a:buNone/>
              <a:defRPr sz="6112" b="1"/>
            </a:lvl3pPr>
            <a:lvl4pPr marL="4657542" indent="0">
              <a:buNone/>
              <a:defRPr sz="5433" b="1"/>
            </a:lvl4pPr>
            <a:lvl5pPr marL="6210056" indent="0">
              <a:buNone/>
              <a:defRPr sz="5433" b="1"/>
            </a:lvl5pPr>
            <a:lvl6pPr marL="7762570" indent="0">
              <a:buNone/>
              <a:defRPr sz="5433" b="1"/>
            </a:lvl6pPr>
            <a:lvl7pPr marL="9315084" indent="0">
              <a:buNone/>
              <a:defRPr sz="5433" b="1"/>
            </a:lvl7pPr>
            <a:lvl8pPr marL="10867598" indent="0">
              <a:buNone/>
              <a:defRPr sz="5433" b="1"/>
            </a:lvl8pPr>
            <a:lvl9pPr marL="12420112" indent="0">
              <a:buNone/>
              <a:defRPr sz="543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958959" y="8547409"/>
            <a:ext cx="17600568" cy="125719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5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67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01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672" y="1559983"/>
            <a:ext cx="13352710" cy="5459942"/>
          </a:xfrm>
        </p:spPr>
        <p:txBody>
          <a:bodyPr anchor="b"/>
          <a:lstStyle>
            <a:lvl1pPr>
              <a:defRPr sz="1086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0568" y="3369132"/>
            <a:ext cx="20958959" cy="16628989"/>
          </a:xfrm>
        </p:spPr>
        <p:txBody>
          <a:bodyPr/>
          <a:lstStyle>
            <a:lvl1pPr>
              <a:defRPr sz="10866"/>
            </a:lvl1pPr>
            <a:lvl2pPr>
              <a:defRPr sz="9508"/>
            </a:lvl2pPr>
            <a:lvl3pPr>
              <a:defRPr sz="8150"/>
            </a:lvl3pPr>
            <a:lvl4pPr>
              <a:defRPr sz="6791"/>
            </a:lvl4pPr>
            <a:lvl5pPr>
              <a:defRPr sz="6791"/>
            </a:lvl5pPr>
            <a:lvl6pPr>
              <a:defRPr sz="6791"/>
            </a:lvl6pPr>
            <a:lvl7pPr>
              <a:defRPr sz="6791"/>
            </a:lvl7pPr>
            <a:lvl8pPr>
              <a:defRPr sz="6791"/>
            </a:lvl8pPr>
            <a:lvl9pPr>
              <a:defRPr sz="67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1672" y="7019925"/>
            <a:ext cx="13352710" cy="13005279"/>
          </a:xfrm>
        </p:spPr>
        <p:txBody>
          <a:bodyPr/>
          <a:lstStyle>
            <a:lvl1pPr marL="0" indent="0">
              <a:buNone/>
              <a:defRPr sz="5433"/>
            </a:lvl1pPr>
            <a:lvl2pPr marL="1552514" indent="0">
              <a:buNone/>
              <a:defRPr sz="4754"/>
            </a:lvl2pPr>
            <a:lvl3pPr marL="3105028" indent="0">
              <a:buNone/>
              <a:defRPr sz="4075"/>
            </a:lvl3pPr>
            <a:lvl4pPr marL="4657542" indent="0">
              <a:buNone/>
              <a:defRPr sz="3396"/>
            </a:lvl4pPr>
            <a:lvl5pPr marL="6210056" indent="0">
              <a:buNone/>
              <a:defRPr sz="3396"/>
            </a:lvl5pPr>
            <a:lvl6pPr marL="7762570" indent="0">
              <a:buNone/>
              <a:defRPr sz="3396"/>
            </a:lvl6pPr>
            <a:lvl7pPr marL="9315084" indent="0">
              <a:buNone/>
              <a:defRPr sz="3396"/>
            </a:lvl7pPr>
            <a:lvl8pPr marL="10867598" indent="0">
              <a:buNone/>
              <a:defRPr sz="3396"/>
            </a:lvl8pPr>
            <a:lvl9pPr marL="12420112" indent="0">
              <a:buNone/>
              <a:defRPr sz="339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53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672" y="1559983"/>
            <a:ext cx="13352710" cy="5459942"/>
          </a:xfrm>
        </p:spPr>
        <p:txBody>
          <a:bodyPr anchor="b"/>
          <a:lstStyle>
            <a:lvl1pPr>
              <a:defRPr sz="1086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600568" y="3369132"/>
            <a:ext cx="20958959" cy="16628989"/>
          </a:xfrm>
        </p:spPr>
        <p:txBody>
          <a:bodyPr anchor="t"/>
          <a:lstStyle>
            <a:lvl1pPr marL="0" indent="0">
              <a:buNone/>
              <a:defRPr sz="10866"/>
            </a:lvl1pPr>
            <a:lvl2pPr marL="1552514" indent="0">
              <a:buNone/>
              <a:defRPr sz="9508"/>
            </a:lvl2pPr>
            <a:lvl3pPr marL="3105028" indent="0">
              <a:buNone/>
              <a:defRPr sz="8150"/>
            </a:lvl3pPr>
            <a:lvl4pPr marL="4657542" indent="0">
              <a:buNone/>
              <a:defRPr sz="6791"/>
            </a:lvl4pPr>
            <a:lvl5pPr marL="6210056" indent="0">
              <a:buNone/>
              <a:defRPr sz="6791"/>
            </a:lvl5pPr>
            <a:lvl6pPr marL="7762570" indent="0">
              <a:buNone/>
              <a:defRPr sz="6791"/>
            </a:lvl6pPr>
            <a:lvl7pPr marL="9315084" indent="0">
              <a:buNone/>
              <a:defRPr sz="6791"/>
            </a:lvl7pPr>
            <a:lvl8pPr marL="10867598" indent="0">
              <a:buNone/>
              <a:defRPr sz="6791"/>
            </a:lvl8pPr>
            <a:lvl9pPr marL="12420112" indent="0">
              <a:buNone/>
              <a:defRPr sz="6791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1672" y="7019925"/>
            <a:ext cx="13352710" cy="13005279"/>
          </a:xfrm>
        </p:spPr>
        <p:txBody>
          <a:bodyPr/>
          <a:lstStyle>
            <a:lvl1pPr marL="0" indent="0">
              <a:buNone/>
              <a:defRPr sz="5433"/>
            </a:lvl1pPr>
            <a:lvl2pPr marL="1552514" indent="0">
              <a:buNone/>
              <a:defRPr sz="4754"/>
            </a:lvl2pPr>
            <a:lvl3pPr marL="3105028" indent="0">
              <a:buNone/>
              <a:defRPr sz="4075"/>
            </a:lvl3pPr>
            <a:lvl4pPr marL="4657542" indent="0">
              <a:buNone/>
              <a:defRPr sz="3396"/>
            </a:lvl4pPr>
            <a:lvl5pPr marL="6210056" indent="0">
              <a:buNone/>
              <a:defRPr sz="3396"/>
            </a:lvl5pPr>
            <a:lvl6pPr marL="7762570" indent="0">
              <a:buNone/>
              <a:defRPr sz="3396"/>
            </a:lvl6pPr>
            <a:lvl7pPr marL="9315084" indent="0">
              <a:buNone/>
              <a:defRPr sz="3396"/>
            </a:lvl7pPr>
            <a:lvl8pPr marL="10867598" indent="0">
              <a:buNone/>
              <a:defRPr sz="3396"/>
            </a:lvl8pPr>
            <a:lvl9pPr marL="12420112" indent="0">
              <a:buNone/>
              <a:defRPr sz="339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36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6279" y="1245822"/>
            <a:ext cx="35707856" cy="452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6279" y="6229100"/>
            <a:ext cx="35707856" cy="14846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46278" y="21688103"/>
            <a:ext cx="9315093" cy="1245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0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72E3-02CB-454A-9F32-2BBA12E9A593}" type="datetimeFigureOut">
              <a:rPr lang="it-IT" smtClean="0"/>
              <a:t>18/05/2021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3887" y="21688103"/>
            <a:ext cx="13972639" cy="1245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239042" y="21688103"/>
            <a:ext cx="9315093" cy="1245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CBA41-15AA-47F6-BAF9-F9FFCBF9AC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24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3105028" rtl="0" eaLnBrk="1" latinLnBrk="0" hangingPunct="1">
        <a:lnSpc>
          <a:spcPct val="90000"/>
        </a:lnSpc>
        <a:spcBef>
          <a:spcPct val="0"/>
        </a:spcBef>
        <a:buNone/>
        <a:defRPr sz="149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76257" indent="-776257" algn="l" defTabSz="3105028" rtl="0" eaLnBrk="1" latinLnBrk="0" hangingPunct="1">
        <a:lnSpc>
          <a:spcPct val="90000"/>
        </a:lnSpc>
        <a:spcBef>
          <a:spcPts val="3396"/>
        </a:spcBef>
        <a:buFont typeface="Arial" panose="020B0604020202020204" pitchFamily="34" charset="0"/>
        <a:buChar char="•"/>
        <a:defRPr sz="9508" kern="1200">
          <a:solidFill>
            <a:schemeClr val="tx1"/>
          </a:solidFill>
          <a:latin typeface="+mn-lt"/>
          <a:ea typeface="+mn-ea"/>
          <a:cs typeface="+mn-cs"/>
        </a:defRPr>
      </a:lvl1pPr>
      <a:lvl2pPr marL="2328771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8150" kern="1200">
          <a:solidFill>
            <a:schemeClr val="tx1"/>
          </a:solidFill>
          <a:latin typeface="+mn-lt"/>
          <a:ea typeface="+mn-ea"/>
          <a:cs typeface="+mn-cs"/>
        </a:defRPr>
      </a:lvl2pPr>
      <a:lvl3pPr marL="3881285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791" kern="1200">
          <a:solidFill>
            <a:schemeClr val="tx1"/>
          </a:solidFill>
          <a:latin typeface="+mn-lt"/>
          <a:ea typeface="+mn-ea"/>
          <a:cs typeface="+mn-cs"/>
        </a:defRPr>
      </a:lvl3pPr>
      <a:lvl4pPr marL="5433799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112" kern="1200">
          <a:solidFill>
            <a:schemeClr val="tx1"/>
          </a:solidFill>
          <a:latin typeface="+mn-lt"/>
          <a:ea typeface="+mn-ea"/>
          <a:cs typeface="+mn-cs"/>
        </a:defRPr>
      </a:lvl4pPr>
      <a:lvl5pPr marL="6986313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112" kern="1200">
          <a:solidFill>
            <a:schemeClr val="tx1"/>
          </a:solidFill>
          <a:latin typeface="+mn-lt"/>
          <a:ea typeface="+mn-ea"/>
          <a:cs typeface="+mn-cs"/>
        </a:defRPr>
      </a:lvl5pPr>
      <a:lvl6pPr marL="8538827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112" kern="1200">
          <a:solidFill>
            <a:schemeClr val="tx1"/>
          </a:solidFill>
          <a:latin typeface="+mn-lt"/>
          <a:ea typeface="+mn-ea"/>
          <a:cs typeface="+mn-cs"/>
        </a:defRPr>
      </a:lvl6pPr>
      <a:lvl7pPr marL="10091341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112" kern="1200">
          <a:solidFill>
            <a:schemeClr val="tx1"/>
          </a:solidFill>
          <a:latin typeface="+mn-lt"/>
          <a:ea typeface="+mn-ea"/>
          <a:cs typeface="+mn-cs"/>
        </a:defRPr>
      </a:lvl7pPr>
      <a:lvl8pPr marL="11643855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112" kern="1200">
          <a:solidFill>
            <a:schemeClr val="tx1"/>
          </a:solidFill>
          <a:latin typeface="+mn-lt"/>
          <a:ea typeface="+mn-ea"/>
          <a:cs typeface="+mn-cs"/>
        </a:defRPr>
      </a:lvl8pPr>
      <a:lvl9pPr marL="13196369" indent="-776257" algn="l" defTabSz="3105028" rtl="0" eaLnBrk="1" latinLnBrk="0" hangingPunct="1">
        <a:lnSpc>
          <a:spcPct val="90000"/>
        </a:lnSpc>
        <a:spcBef>
          <a:spcPts val="1698"/>
        </a:spcBef>
        <a:buFont typeface="Arial" panose="020B0604020202020204" pitchFamily="34" charset="0"/>
        <a:buChar char="•"/>
        <a:defRPr sz="61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1pPr>
      <a:lvl2pPr marL="1552514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2pPr>
      <a:lvl3pPr marL="3105028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3pPr>
      <a:lvl4pPr marL="4657542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4pPr>
      <a:lvl5pPr marL="6210056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5pPr>
      <a:lvl6pPr marL="7762570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6pPr>
      <a:lvl7pPr marL="9315084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7pPr>
      <a:lvl8pPr marL="10867598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8pPr>
      <a:lvl9pPr marL="12420112" algn="l" defTabSz="3105028" rtl="0" eaLnBrk="1" latinLnBrk="0" hangingPunct="1">
        <a:defRPr sz="61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microsoft.com/office/2007/relationships/hdphoto" Target="../media/hdphoto7.wdp"/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7.png"/><Relationship Id="rId2" Type="http://schemas.openxmlformats.org/officeDocument/2006/relationships/chart" Target="../charts/chart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chart" Target="../charts/chart3.xml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0501CD-70F7-4E65-8D93-1B10A0913787}"/>
              </a:ext>
            </a:extLst>
          </p:cNvPr>
          <p:cNvGrpSpPr/>
          <p:nvPr/>
        </p:nvGrpSpPr>
        <p:grpSpPr>
          <a:xfrm>
            <a:off x="-74704" y="836802"/>
            <a:ext cx="41519254" cy="21445225"/>
            <a:chOff x="-74704" y="836802"/>
            <a:chExt cx="41519254" cy="21445225"/>
          </a:xfrm>
        </p:grpSpPr>
        <p:graphicFrame>
          <p:nvGraphicFramePr>
            <p:cNvPr id="38" name="Grafico 37">
              <a:extLst>
                <a:ext uri="{FF2B5EF4-FFF2-40B4-BE49-F238E27FC236}">
                  <a16:creationId xmlns:a16="http://schemas.microsoft.com/office/drawing/2014/main" id="{B4831219-C371-40C6-9D9F-55FE968CB1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39570507"/>
                </p:ext>
              </p:extLst>
            </p:nvPr>
          </p:nvGraphicFramePr>
          <p:xfrm>
            <a:off x="31345728" y="836802"/>
            <a:ext cx="10098822" cy="107359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3" name="Grafico 2">
              <a:extLst>
                <a:ext uri="{FF2B5EF4-FFF2-40B4-BE49-F238E27FC236}">
                  <a16:creationId xmlns:a16="http://schemas.microsoft.com/office/drawing/2014/main" id="{E646D42A-9475-401D-97B3-D04701A026D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12156570"/>
                </p:ext>
              </p:extLst>
            </p:nvPr>
          </p:nvGraphicFramePr>
          <p:xfrm>
            <a:off x="25079642" y="11863629"/>
            <a:ext cx="8029922" cy="10408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" name="Grafico 3">
              <a:extLst>
                <a:ext uri="{FF2B5EF4-FFF2-40B4-BE49-F238E27FC236}">
                  <a16:creationId xmlns:a16="http://schemas.microsoft.com/office/drawing/2014/main" id="{C8BEAF0F-5F69-4489-9164-13EF6A878BB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2677030"/>
                </p:ext>
              </p:extLst>
            </p:nvPr>
          </p:nvGraphicFramePr>
          <p:xfrm>
            <a:off x="33414628" y="11873975"/>
            <a:ext cx="8029922" cy="10408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10" name="Immagine 9" descr="Immagine che contiene scuro, illuminato, sedendo, interni&#10;&#10;Descrizione generata automaticamente">
              <a:extLst>
                <a:ext uri="{FF2B5EF4-FFF2-40B4-BE49-F238E27FC236}">
                  <a16:creationId xmlns:a16="http://schemas.microsoft.com/office/drawing/2014/main" id="{AD06F230-D394-424A-A56A-B7CFB82A8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1" t="8950" r="16695" b="8104"/>
            <a:stretch/>
          </p:blipFill>
          <p:spPr>
            <a:xfrm>
              <a:off x="1005246" y="836804"/>
              <a:ext cx="7514389" cy="10735913"/>
            </a:xfrm>
            <a:prstGeom prst="rect">
              <a:avLst/>
            </a:prstGeom>
          </p:spPr>
        </p:pic>
        <p:pic>
          <p:nvPicPr>
            <p:cNvPr id="19" name="Immagine 18" descr="Immagine che contiene erba, scuro, albero, illuminato&#10;&#10;Descrizione generata automaticamente">
              <a:extLst>
                <a:ext uri="{FF2B5EF4-FFF2-40B4-BE49-F238E27FC236}">
                  <a16:creationId xmlns:a16="http://schemas.microsoft.com/office/drawing/2014/main" id="{57F8EAC2-43A7-404F-8F28-D31E4B97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28" t="29532" r="24906" b="47812"/>
            <a:stretch/>
          </p:blipFill>
          <p:spPr>
            <a:xfrm>
              <a:off x="16268582" y="836803"/>
              <a:ext cx="7191777" cy="10735913"/>
            </a:xfrm>
            <a:prstGeom prst="rect">
              <a:avLst/>
            </a:prstGeom>
          </p:spPr>
        </p:pic>
        <p:pic>
          <p:nvPicPr>
            <p:cNvPr id="21" name="Immagine 20" descr="Immagine che contiene verde, erba, illuminato, luce&#10;&#10;Descrizione generata automaticamente">
              <a:extLst>
                <a:ext uri="{FF2B5EF4-FFF2-40B4-BE49-F238E27FC236}">
                  <a16:creationId xmlns:a16="http://schemas.microsoft.com/office/drawing/2014/main" id="{1FB1CCE9-5328-47E5-8DF5-DC61A02B8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3" t="45297" r="24447" b="18614"/>
            <a:stretch/>
          </p:blipFill>
          <p:spPr>
            <a:xfrm>
              <a:off x="23738942" y="836802"/>
              <a:ext cx="7191776" cy="10735913"/>
            </a:xfrm>
            <a:prstGeom prst="rect">
              <a:avLst/>
            </a:prstGeom>
          </p:spPr>
        </p:pic>
        <p:pic>
          <p:nvPicPr>
            <p:cNvPr id="23" name="Immagine 22" descr="Immagine che contiene erba, verde, illuminato&#10;&#10;Descrizione generata automaticamente">
              <a:extLst>
                <a:ext uri="{FF2B5EF4-FFF2-40B4-BE49-F238E27FC236}">
                  <a16:creationId xmlns:a16="http://schemas.microsoft.com/office/drawing/2014/main" id="{50E39899-1F47-45A1-ABDA-E5A819672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47" t="54037" r="23196" b="9882"/>
            <a:stretch/>
          </p:blipFill>
          <p:spPr>
            <a:xfrm>
              <a:off x="8798218" y="836803"/>
              <a:ext cx="7191776" cy="10735913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27015AF9-DACE-4E6A-9625-39EA10123F1D}"/>
                </a:ext>
              </a:extLst>
            </p:cNvPr>
            <p:cNvSpPr/>
            <p:nvPr/>
          </p:nvSpPr>
          <p:spPr>
            <a:xfrm>
              <a:off x="4578545" y="6816296"/>
              <a:ext cx="3588151" cy="4531339"/>
            </a:xfrm>
            <a:prstGeom prst="rect">
              <a:avLst/>
            </a:prstGeom>
            <a:noFill/>
            <a:ln w="635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16AB8561-F164-4DF2-BC44-AA0851C2C7E6}"/>
                </a:ext>
              </a:extLst>
            </p:cNvPr>
            <p:cNvCxnSpPr/>
            <p:nvPr/>
          </p:nvCxnSpPr>
          <p:spPr>
            <a:xfrm>
              <a:off x="752338" y="836802"/>
              <a:ext cx="0" cy="1073591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E3E81BCA-2E44-41FF-B615-9C80A7050414}"/>
                </a:ext>
              </a:extLst>
            </p:cNvPr>
            <p:cNvSpPr/>
            <p:nvPr/>
          </p:nvSpPr>
          <p:spPr>
            <a:xfrm rot="16200000">
              <a:off x="-2950132" y="5643584"/>
              <a:ext cx="6427160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Nr2f1</a:t>
              </a:r>
              <a:r>
                <a:rPr lang="it-IT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FoxA2</a:t>
              </a:r>
              <a:r>
                <a:rPr lang="it-IT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5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377D8850-D12D-4AF1-B944-6D58B00B4972}"/>
                </a:ext>
              </a:extLst>
            </p:cNvPr>
            <p:cNvSpPr/>
            <p:nvPr/>
          </p:nvSpPr>
          <p:spPr>
            <a:xfrm>
              <a:off x="1122612" y="974566"/>
              <a:ext cx="1030634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2038F70F-A41A-42AC-A64A-28A9D971C584}"/>
                </a:ext>
              </a:extLst>
            </p:cNvPr>
            <p:cNvSpPr/>
            <p:nvPr/>
          </p:nvSpPr>
          <p:spPr>
            <a:xfrm>
              <a:off x="9012997" y="974566"/>
              <a:ext cx="1030634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5E610DFC-68A1-4AD5-9D87-4DBE0C95F555}"/>
                </a:ext>
              </a:extLst>
            </p:cNvPr>
            <p:cNvSpPr/>
            <p:nvPr/>
          </p:nvSpPr>
          <p:spPr>
            <a:xfrm>
              <a:off x="16377945" y="974566"/>
              <a:ext cx="1483055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A’’</a:t>
              </a:r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AC6EA5C4-7875-46FE-801C-C6866C4705CC}"/>
                </a:ext>
              </a:extLst>
            </p:cNvPr>
            <p:cNvSpPr/>
            <p:nvPr/>
          </p:nvSpPr>
          <p:spPr>
            <a:xfrm>
              <a:off x="23886902" y="974566"/>
              <a:ext cx="1640989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A’’’</a:t>
              </a:r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E3C86073-FB12-4489-8B8E-BA510CBFDAA9}"/>
                </a:ext>
              </a:extLst>
            </p:cNvPr>
            <p:cNvSpPr/>
            <p:nvPr/>
          </p:nvSpPr>
          <p:spPr>
            <a:xfrm>
              <a:off x="7411378" y="5895543"/>
              <a:ext cx="1030634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</a:p>
          </p:txBody>
        </p:sp>
        <p:pic>
          <p:nvPicPr>
            <p:cNvPr id="33" name="Immagine 32" descr="Immagine che contiene viola, invertebrato, sedendo, animale&#10;&#10;Descrizione generata automaticamente">
              <a:extLst>
                <a:ext uri="{FF2B5EF4-FFF2-40B4-BE49-F238E27FC236}">
                  <a16:creationId xmlns:a16="http://schemas.microsoft.com/office/drawing/2014/main" id="{87FCBE4D-4CBB-4AD9-8BF7-DA5B57E33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1" t="6922" r="20027" b="12282"/>
            <a:stretch/>
          </p:blipFill>
          <p:spPr>
            <a:xfrm>
              <a:off x="1005246" y="11829852"/>
              <a:ext cx="7514389" cy="10452175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CB786A0-9391-4BD0-AAB1-ABEBDCFF6DED}"/>
                </a:ext>
              </a:extLst>
            </p:cNvPr>
            <p:cNvSpPr/>
            <p:nvPr/>
          </p:nvSpPr>
          <p:spPr>
            <a:xfrm>
              <a:off x="1894166" y="20111808"/>
              <a:ext cx="5251938" cy="1927659"/>
            </a:xfrm>
            <a:prstGeom prst="rect">
              <a:avLst/>
            </a:prstGeom>
            <a:noFill/>
            <a:ln w="635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97323342-57A9-4AA1-BF1B-31C1A0E0D862}"/>
                </a:ext>
              </a:extLst>
            </p:cNvPr>
            <p:cNvCxnSpPr>
              <a:cxnSpLocks/>
            </p:cNvCxnSpPr>
            <p:nvPr/>
          </p:nvCxnSpPr>
          <p:spPr>
            <a:xfrm>
              <a:off x="752338" y="11829849"/>
              <a:ext cx="0" cy="1045217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3D7E3AC5-02A1-4F8C-928F-87DEC2105927}"/>
                </a:ext>
              </a:extLst>
            </p:cNvPr>
            <p:cNvSpPr/>
            <p:nvPr/>
          </p:nvSpPr>
          <p:spPr>
            <a:xfrm rot="16200000">
              <a:off x="-2727109" y="16619651"/>
              <a:ext cx="5981114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Nr2f1</a:t>
              </a:r>
              <a:r>
                <a:rPr lang="it-IT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it-IT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5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6BD35694-795E-4161-8295-A2921329263D}"/>
                </a:ext>
              </a:extLst>
            </p:cNvPr>
            <p:cNvSpPr/>
            <p:nvPr/>
          </p:nvSpPr>
          <p:spPr>
            <a:xfrm>
              <a:off x="1122612" y="11951769"/>
              <a:ext cx="1030634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pic>
          <p:nvPicPr>
            <p:cNvPr id="29" name="Immagine 28" descr="Immagine che contiene erba, scuro, albero, esterni&#10;&#10;Descrizione generata automaticamente">
              <a:extLst>
                <a:ext uri="{FF2B5EF4-FFF2-40B4-BE49-F238E27FC236}">
                  <a16:creationId xmlns:a16="http://schemas.microsoft.com/office/drawing/2014/main" id="{619EA2EA-6CA8-46EB-AB41-B29B66FAE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1" t="73645" r="33021" b="13082"/>
            <a:stretch/>
          </p:blipFill>
          <p:spPr>
            <a:xfrm>
              <a:off x="8798218" y="17120559"/>
              <a:ext cx="16002838" cy="5151121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B2805B75-9D49-4C59-B699-CF163B626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5" t="71965" r="31720" b="14809"/>
            <a:stretch/>
          </p:blipFill>
          <p:spPr>
            <a:xfrm>
              <a:off x="8798218" y="11829852"/>
              <a:ext cx="16002838" cy="5151121"/>
            </a:xfrm>
            <a:prstGeom prst="rect">
              <a:avLst/>
            </a:prstGeom>
          </p:spPr>
        </p:pic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90AB5457-81F3-4F5D-89E4-357D77A6DC54}"/>
                </a:ext>
              </a:extLst>
            </p:cNvPr>
            <p:cNvSpPr/>
            <p:nvPr/>
          </p:nvSpPr>
          <p:spPr>
            <a:xfrm>
              <a:off x="9056481" y="11951772"/>
              <a:ext cx="1239296" cy="1107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</a:t>
              </a: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A945E799-AFE6-4953-812E-20BDB094F81F}"/>
                </a:ext>
              </a:extLst>
            </p:cNvPr>
            <p:cNvSpPr/>
            <p:nvPr/>
          </p:nvSpPr>
          <p:spPr>
            <a:xfrm>
              <a:off x="8890454" y="17131575"/>
              <a:ext cx="1783314" cy="1107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C’’</a:t>
              </a: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259A7247-3272-427D-BE2A-4A119BED3CD7}"/>
                </a:ext>
              </a:extLst>
            </p:cNvPr>
            <p:cNvSpPr/>
            <p:nvPr/>
          </p:nvSpPr>
          <p:spPr>
            <a:xfrm>
              <a:off x="6386811" y="19169213"/>
              <a:ext cx="1030634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</a:t>
              </a:r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7D6ED427-F6B0-43D6-8005-D27ABD5B9601}"/>
                </a:ext>
              </a:extLst>
            </p:cNvPr>
            <p:cNvSpPr/>
            <p:nvPr/>
          </p:nvSpPr>
          <p:spPr>
            <a:xfrm>
              <a:off x="5062994" y="1026053"/>
              <a:ext cx="3379018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E12.5 </a:t>
              </a:r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142D10AF-F9C3-44C1-93BB-580A43BCA2E1}"/>
                </a:ext>
              </a:extLst>
            </p:cNvPr>
            <p:cNvSpPr/>
            <p:nvPr/>
          </p:nvSpPr>
          <p:spPr>
            <a:xfrm>
              <a:off x="13965420" y="1032369"/>
              <a:ext cx="2056319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79CF91D5-8DCE-4A52-A8D1-0772EF2B1338}"/>
                </a:ext>
              </a:extLst>
            </p:cNvPr>
            <p:cNvSpPr/>
            <p:nvPr/>
          </p:nvSpPr>
          <p:spPr>
            <a:xfrm>
              <a:off x="21524460" y="1026052"/>
              <a:ext cx="1719027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HET</a:t>
              </a: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72A8904C-346C-4290-BCD1-A0DBF692B900}"/>
                </a:ext>
              </a:extLst>
            </p:cNvPr>
            <p:cNvSpPr/>
            <p:nvPr/>
          </p:nvSpPr>
          <p:spPr>
            <a:xfrm>
              <a:off x="29351443" y="1026052"/>
              <a:ext cx="1640990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BDAD186C-AD21-413C-84D6-A0E41DB79AB3}"/>
                </a:ext>
              </a:extLst>
            </p:cNvPr>
            <p:cNvSpPr/>
            <p:nvPr/>
          </p:nvSpPr>
          <p:spPr>
            <a:xfrm>
              <a:off x="22619469" y="12117306"/>
              <a:ext cx="2056319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E3CF6266-0DC9-4B2A-B85E-49F5BAA6B69A}"/>
                </a:ext>
              </a:extLst>
            </p:cNvPr>
            <p:cNvSpPr/>
            <p:nvPr/>
          </p:nvSpPr>
          <p:spPr>
            <a:xfrm>
              <a:off x="22788114" y="17347005"/>
              <a:ext cx="1719027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HET</a:t>
              </a: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755F0DC2-E37C-454A-99F1-A31422F96C4D}"/>
                </a:ext>
              </a:extLst>
            </p:cNvPr>
            <p:cNvSpPr/>
            <p:nvPr/>
          </p:nvSpPr>
          <p:spPr>
            <a:xfrm>
              <a:off x="5062994" y="12074668"/>
              <a:ext cx="3379018" cy="676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E12.5 </a:t>
              </a:r>
              <a:r>
                <a:rPr lang="it-IT" sz="5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62A7B4BC-B478-4441-8A1F-AF616CCE2098}"/>
                </a:ext>
              </a:extLst>
            </p:cNvPr>
            <p:cNvSpPr/>
            <p:nvPr/>
          </p:nvSpPr>
          <p:spPr>
            <a:xfrm>
              <a:off x="31172175" y="974566"/>
              <a:ext cx="1640989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5970E551-F427-4B9A-BFAC-D94CF13F4265}"/>
                </a:ext>
              </a:extLst>
            </p:cNvPr>
            <p:cNvSpPr/>
            <p:nvPr/>
          </p:nvSpPr>
          <p:spPr>
            <a:xfrm>
              <a:off x="24980852" y="11951769"/>
              <a:ext cx="1640989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9331755A-3B2C-4570-84FA-82ADEABF8340}"/>
                </a:ext>
              </a:extLst>
            </p:cNvPr>
            <p:cNvSpPr/>
            <p:nvPr/>
          </p:nvSpPr>
          <p:spPr>
            <a:xfrm>
              <a:off x="33388153" y="11951769"/>
              <a:ext cx="1640989" cy="920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55CF5AC2-3CF7-48F9-B22C-B772E27AED0D}"/>
                </a:ext>
              </a:extLst>
            </p:cNvPr>
            <p:cNvCxnSpPr>
              <a:cxnSpLocks/>
            </p:cNvCxnSpPr>
            <p:nvPr/>
          </p:nvCxnSpPr>
          <p:spPr>
            <a:xfrm>
              <a:off x="34298118" y="5536248"/>
              <a:ext cx="91694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E324A4EB-8940-4E91-BB62-DFD233B08E94}"/>
                </a:ext>
              </a:extLst>
            </p:cNvPr>
            <p:cNvCxnSpPr>
              <a:cxnSpLocks/>
            </p:cNvCxnSpPr>
            <p:nvPr/>
          </p:nvCxnSpPr>
          <p:spPr>
            <a:xfrm>
              <a:off x="35199818" y="5508308"/>
              <a:ext cx="0" cy="150876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068396FB-E3FC-4616-B055-4FC7B145BDFF}"/>
                </a:ext>
              </a:extLst>
            </p:cNvPr>
            <p:cNvSpPr/>
            <p:nvPr/>
          </p:nvSpPr>
          <p:spPr>
            <a:xfrm>
              <a:off x="34162232" y="5214854"/>
              <a:ext cx="1188712" cy="3256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AD39B829-37E0-4375-B40F-D4260771C357}"/>
                </a:ext>
              </a:extLst>
            </p:cNvPr>
            <p:cNvCxnSpPr>
              <a:cxnSpLocks/>
            </p:cNvCxnSpPr>
            <p:nvPr/>
          </p:nvCxnSpPr>
          <p:spPr>
            <a:xfrm>
              <a:off x="34314628" y="5013137"/>
              <a:ext cx="180086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B7739800-588C-4AE0-AA99-A93CDF83AB2C}"/>
                </a:ext>
              </a:extLst>
            </p:cNvPr>
            <p:cNvCxnSpPr>
              <a:cxnSpLocks/>
            </p:cNvCxnSpPr>
            <p:nvPr/>
          </p:nvCxnSpPr>
          <p:spPr>
            <a:xfrm>
              <a:off x="36098978" y="4987157"/>
              <a:ext cx="0" cy="4208158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CA7BDDF5-2F6C-4900-B39D-8354472A640F}"/>
                </a:ext>
              </a:extLst>
            </p:cNvPr>
            <p:cNvSpPr/>
            <p:nvPr/>
          </p:nvSpPr>
          <p:spPr>
            <a:xfrm>
              <a:off x="34620702" y="4691743"/>
              <a:ext cx="1188712" cy="3256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25696F67-C3A5-4E55-9A19-B9985BF15BE9}"/>
                </a:ext>
              </a:extLst>
            </p:cNvPr>
            <p:cNvCxnSpPr>
              <a:cxnSpLocks/>
            </p:cNvCxnSpPr>
            <p:nvPr/>
          </p:nvCxnSpPr>
          <p:spPr>
            <a:xfrm>
              <a:off x="38357234" y="3317246"/>
              <a:ext cx="91694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diritto 68">
              <a:extLst>
                <a:ext uri="{FF2B5EF4-FFF2-40B4-BE49-F238E27FC236}">
                  <a16:creationId xmlns:a16="http://schemas.microsoft.com/office/drawing/2014/main" id="{473AAC78-905F-40B8-AB7C-3594EFDC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9258934" y="3289306"/>
              <a:ext cx="0" cy="232568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EF22AC8D-507C-4E5F-8153-1FAD31634ED3}"/>
                </a:ext>
              </a:extLst>
            </p:cNvPr>
            <p:cNvSpPr/>
            <p:nvPr/>
          </p:nvSpPr>
          <p:spPr>
            <a:xfrm>
              <a:off x="38221348" y="2995852"/>
              <a:ext cx="1188712" cy="3256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71" name="Connettore diritto 70">
              <a:extLst>
                <a:ext uri="{FF2B5EF4-FFF2-40B4-BE49-F238E27FC236}">
                  <a16:creationId xmlns:a16="http://schemas.microsoft.com/office/drawing/2014/main" id="{3B975CDD-B051-48B0-AA76-48546D322460}"/>
                </a:ext>
              </a:extLst>
            </p:cNvPr>
            <p:cNvCxnSpPr>
              <a:cxnSpLocks/>
            </p:cNvCxnSpPr>
            <p:nvPr/>
          </p:nvCxnSpPr>
          <p:spPr>
            <a:xfrm>
              <a:off x="38373744" y="2794135"/>
              <a:ext cx="180086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40C85F45-79EB-47D1-8A7B-E6BB3C71115E}"/>
                </a:ext>
              </a:extLst>
            </p:cNvPr>
            <p:cNvCxnSpPr>
              <a:cxnSpLocks/>
            </p:cNvCxnSpPr>
            <p:nvPr/>
          </p:nvCxnSpPr>
          <p:spPr>
            <a:xfrm>
              <a:off x="40158094" y="2768156"/>
              <a:ext cx="0" cy="603199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27A5BCF-3B4B-4575-B837-85E4BD31A1B1}"/>
                </a:ext>
              </a:extLst>
            </p:cNvPr>
            <p:cNvSpPr/>
            <p:nvPr/>
          </p:nvSpPr>
          <p:spPr>
            <a:xfrm>
              <a:off x="38679818" y="2472741"/>
              <a:ext cx="1188712" cy="3256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B7BCB640-C12C-4CA8-B8D7-992F16B8EFAA}"/>
                </a:ext>
              </a:extLst>
            </p:cNvPr>
            <p:cNvCxnSpPr>
              <a:cxnSpLocks/>
            </p:cNvCxnSpPr>
            <p:nvPr/>
          </p:nvCxnSpPr>
          <p:spPr>
            <a:xfrm>
              <a:off x="1187106" y="11344826"/>
              <a:ext cx="383113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diritto 73">
              <a:extLst>
                <a:ext uri="{FF2B5EF4-FFF2-40B4-BE49-F238E27FC236}">
                  <a16:creationId xmlns:a16="http://schemas.microsoft.com/office/drawing/2014/main" id="{1F5C686F-8A85-473F-A08F-65BE92A6E967}"/>
                </a:ext>
              </a:extLst>
            </p:cNvPr>
            <p:cNvCxnSpPr>
              <a:cxnSpLocks/>
            </p:cNvCxnSpPr>
            <p:nvPr/>
          </p:nvCxnSpPr>
          <p:spPr>
            <a:xfrm>
              <a:off x="8956364" y="11344826"/>
              <a:ext cx="779954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>
              <a:extLst>
                <a:ext uri="{FF2B5EF4-FFF2-40B4-BE49-F238E27FC236}">
                  <a16:creationId xmlns:a16="http://schemas.microsoft.com/office/drawing/2014/main" id="{BA2CB5CE-64AD-4090-BDDD-086F03AADE0D}"/>
                </a:ext>
              </a:extLst>
            </p:cNvPr>
            <p:cNvCxnSpPr>
              <a:cxnSpLocks/>
            </p:cNvCxnSpPr>
            <p:nvPr/>
          </p:nvCxnSpPr>
          <p:spPr>
            <a:xfrm>
              <a:off x="1187106" y="22062616"/>
              <a:ext cx="383113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diritto 75">
              <a:extLst>
                <a:ext uri="{FF2B5EF4-FFF2-40B4-BE49-F238E27FC236}">
                  <a16:creationId xmlns:a16="http://schemas.microsoft.com/office/drawing/2014/main" id="{1FA00825-8EAB-4CD6-AB83-B0A1780AF34B}"/>
                </a:ext>
              </a:extLst>
            </p:cNvPr>
            <p:cNvCxnSpPr>
              <a:cxnSpLocks/>
            </p:cNvCxnSpPr>
            <p:nvPr/>
          </p:nvCxnSpPr>
          <p:spPr>
            <a:xfrm>
              <a:off x="8956364" y="16761585"/>
              <a:ext cx="1113104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25152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</TotalTime>
  <Words>49</Words>
  <Application>Microsoft Office PowerPoint</Application>
  <PresentationFormat>Custom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Bertacchi</dc:creator>
  <cp:lastModifiedBy>Silvia BOLOGNIN</cp:lastModifiedBy>
  <cp:revision>40</cp:revision>
  <dcterms:created xsi:type="dcterms:W3CDTF">2019-06-21T13:56:42Z</dcterms:created>
  <dcterms:modified xsi:type="dcterms:W3CDTF">2021-05-18T14:35:37Z</dcterms:modified>
</cp:coreProperties>
</file>