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DC3C-0D16-4A09-AB3D-C45CF8EB6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07F73-529E-42A2-9302-810024D1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040-DD2A-48EB-BA0C-3BABBD05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5D2DA-6FD8-4CBC-B8AF-18FA690A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CE89-26CD-404E-A69A-223A4A94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C14B-5154-4328-AE26-5429F0DE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18458-1F1B-481B-AE27-9BB5FD4FE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984C-18C3-4208-AD8B-6E5E293F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6014-949C-45F6-9E1C-60DF3971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8E6-FE7C-4AEB-AA2A-4FA7DB33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9DD11-5FAE-4A6F-B6BA-544121A48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EC5C0-3F7A-4BAB-934E-3AD9532F2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D8EE-2B9E-4FFE-9305-4286B9CF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1F6A-C792-4306-9579-8C3275E2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881E7-5323-48DF-8620-860ABBC4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9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ADB7-7DDE-4FA8-8804-EC038A2E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F12F-4F14-481C-8DC2-8906B247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59ED-F1CE-42D5-A4D5-83C52949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962F9-D0B6-49A6-9160-20685FAC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1004-0E28-4060-A9A9-BCB745B2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D5C4-6C1F-4E94-A643-809A7449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0B6F6-B035-4BA1-B99F-5F10FCECC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384DD-5287-4ECA-8D0C-8C2B6C85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9AD0-B56B-45BB-9C21-CBBC3C4F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A605-5855-4544-8BBC-29F01862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2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6A69-C8E0-437E-956B-6671CB00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A63C8-FD5D-46DD-BF5A-1A50E3AB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51847-62F4-45CE-B487-564EF9C7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26E88-7045-4F79-B05A-8D17F096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A91F-91FE-4EFC-9843-219AA7AE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6196-AE19-49B1-9410-759600E6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17A9-03FB-4AC9-B3D1-32FD173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E0801-1F64-4EEB-BD63-A4EAE88B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4D03F-C377-4FE3-ABEC-AE30281A2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5E5D1-0E89-402A-994B-CDB83E606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761E9-7CE8-4320-895B-CE624396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4DE6D-639C-4D01-A14E-7134F93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D5FDC-C519-4EBA-A3B9-F6BED984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3350D-B7B6-4504-A48E-E2F99CF7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65DA-2FFF-49E1-AE5E-EFB97455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CEFEA-4740-4CA9-80BB-8AB9D456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ED03-F761-4615-9D6C-09CE04B9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92025-A015-4667-B104-6FD5EBDF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BDAF9-2EE4-4364-86FF-345B5C8E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655DE-65BD-4894-B9C4-24385A16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46399-22EB-4830-805E-42D7901D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8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FD35-9B48-48CD-8310-4A3A5864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F65C-4C24-47A9-8B4A-AA70EAB7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8174A-D3E9-4097-800F-C2DDBE29B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93CF-BD29-4CC6-A45D-EADB6771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4E976-3286-4ABE-994A-B7476516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FE9-592D-49DF-AF1B-E0A4CCEB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F427-6409-4FB8-AF69-F6CA795D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8E590-C6AF-4A83-B98F-A338E112E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98B3B-F0DB-49F8-8CF9-E68751C9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B24E0-E4DD-400B-B7D7-E02B6DED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D26B-EB2D-49B5-94FF-C9DD2795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F2F31-2337-4A03-94D5-5BC43881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4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4CEBB-FA2A-488C-A5D8-D91B8818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6715A-9A53-4667-965B-0566BD6D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778B-9100-4FA8-B976-A3FFE5441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E0DE-217D-4691-BC9D-7A40C09DDEC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A5D4-8A78-4F2B-B7E7-131854410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2610-EF26-40D4-906D-B96020440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C238-0580-4555-9029-C432F8A10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4EB592-5501-4988-8A7B-E68AA629696C}"/>
              </a:ext>
            </a:extLst>
          </p:cNvPr>
          <p:cNvSpPr/>
          <p:nvPr/>
        </p:nvSpPr>
        <p:spPr>
          <a:xfrm>
            <a:off x="2490559" y="1341280"/>
            <a:ext cx="802561" cy="4518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79B8E-7216-4DCA-8C72-89F28CBD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5983" r="29156" b="34632"/>
          <a:stretch/>
        </p:blipFill>
        <p:spPr>
          <a:xfrm>
            <a:off x="2570362" y="1355338"/>
            <a:ext cx="642953" cy="4237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9DD153-B765-410B-A862-6EB68739F379}"/>
              </a:ext>
            </a:extLst>
          </p:cNvPr>
          <p:cNvCxnSpPr>
            <a:cxnSpLocks/>
          </p:cNvCxnSpPr>
          <p:nvPr/>
        </p:nvCxnSpPr>
        <p:spPr>
          <a:xfrm flipH="1">
            <a:off x="2044111" y="1706782"/>
            <a:ext cx="718618" cy="48522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7C953A-022B-4153-BA6F-771616494D44}"/>
              </a:ext>
            </a:extLst>
          </p:cNvPr>
          <p:cNvCxnSpPr>
            <a:cxnSpLocks/>
          </p:cNvCxnSpPr>
          <p:nvPr/>
        </p:nvCxnSpPr>
        <p:spPr>
          <a:xfrm>
            <a:off x="2956549" y="1701802"/>
            <a:ext cx="846820" cy="49020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79DB78C-3BAA-4649-9D93-EB8909D95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3" t="21379" b="19220"/>
          <a:stretch/>
        </p:blipFill>
        <p:spPr>
          <a:xfrm>
            <a:off x="4433806" y="1277661"/>
            <a:ext cx="1392571" cy="6161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B38735-7296-42C9-961D-1798B78F3C28}"/>
              </a:ext>
            </a:extLst>
          </p:cNvPr>
          <p:cNvCxnSpPr>
            <a:cxnSpLocks/>
          </p:cNvCxnSpPr>
          <p:nvPr/>
        </p:nvCxnSpPr>
        <p:spPr>
          <a:xfrm>
            <a:off x="5193073" y="1708598"/>
            <a:ext cx="1383893" cy="489273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F54622-2222-48AA-B3AD-E49FCAE4A78F}"/>
              </a:ext>
            </a:extLst>
          </p:cNvPr>
          <p:cNvCxnSpPr>
            <a:cxnSpLocks/>
          </p:cNvCxnSpPr>
          <p:nvPr/>
        </p:nvCxnSpPr>
        <p:spPr>
          <a:xfrm flipH="1">
            <a:off x="4790966" y="1712748"/>
            <a:ext cx="298961" cy="45687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340FD8E-15DF-4670-A028-1F6B92C37F01}"/>
              </a:ext>
            </a:extLst>
          </p:cNvPr>
          <p:cNvSpPr/>
          <p:nvPr/>
        </p:nvSpPr>
        <p:spPr>
          <a:xfrm>
            <a:off x="6184628" y="1489149"/>
            <a:ext cx="1564869" cy="17075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E53A7F-EBF9-43A6-A613-2A11BE9D26E2}"/>
              </a:ext>
            </a:extLst>
          </p:cNvPr>
          <p:cNvSpPr/>
          <p:nvPr/>
        </p:nvSpPr>
        <p:spPr>
          <a:xfrm>
            <a:off x="6608116" y="1179509"/>
            <a:ext cx="367547" cy="234427"/>
          </a:xfrm>
          <a:prstGeom prst="ellipse">
            <a:avLst/>
          </a:prstGeom>
          <a:solidFill>
            <a:srgbClr val="F1E1EB"/>
          </a:solidFill>
          <a:ln>
            <a:solidFill>
              <a:srgbClr val="E4B2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142CE-08EC-4372-A51A-2F220B68A49A}"/>
              </a:ext>
            </a:extLst>
          </p:cNvPr>
          <p:cNvSpPr/>
          <p:nvPr/>
        </p:nvSpPr>
        <p:spPr>
          <a:xfrm>
            <a:off x="6239879" y="1272332"/>
            <a:ext cx="78326" cy="56726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200EE5-9062-42E1-98AA-144BBB296C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8434" r="9807" b="19181"/>
          <a:stretch/>
        </p:blipFill>
        <p:spPr>
          <a:xfrm rot="21427490">
            <a:off x="8201577" y="1130692"/>
            <a:ext cx="1412486" cy="687905"/>
          </a:xfrm>
          <a:prstGeom prst="rect">
            <a:avLst/>
          </a:prstGeom>
        </p:spPr>
      </p:pic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A55FDFD6-286C-41AD-B7AF-34DC5A63E749}"/>
              </a:ext>
            </a:extLst>
          </p:cNvPr>
          <p:cNvSpPr/>
          <p:nvPr/>
        </p:nvSpPr>
        <p:spPr>
          <a:xfrm>
            <a:off x="9556051" y="1278078"/>
            <a:ext cx="103205" cy="120920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67ACCD3E-4631-45E0-9274-19A2528D3B10}"/>
              </a:ext>
            </a:extLst>
          </p:cNvPr>
          <p:cNvSpPr/>
          <p:nvPr/>
        </p:nvSpPr>
        <p:spPr>
          <a:xfrm rot="9980550">
            <a:off x="8198030" y="1613914"/>
            <a:ext cx="103205" cy="120920"/>
          </a:xfrm>
          <a:prstGeom prst="curvedLeftArrow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82A527-66F0-4BFB-A222-8193BA10782A}"/>
              </a:ext>
            </a:extLst>
          </p:cNvPr>
          <p:cNvCxnSpPr>
            <a:cxnSpLocks/>
          </p:cNvCxnSpPr>
          <p:nvPr/>
        </p:nvCxnSpPr>
        <p:spPr>
          <a:xfrm>
            <a:off x="8762260" y="1603439"/>
            <a:ext cx="417128" cy="55844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EEE1D-20B1-4277-A9F5-6ECBE361E91C}"/>
              </a:ext>
            </a:extLst>
          </p:cNvPr>
          <p:cNvCxnSpPr>
            <a:cxnSpLocks/>
          </p:cNvCxnSpPr>
          <p:nvPr/>
        </p:nvCxnSpPr>
        <p:spPr>
          <a:xfrm flipH="1">
            <a:off x="7448763" y="1562281"/>
            <a:ext cx="1183984" cy="61521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EBDF8-EF11-411E-8B8F-33984FFF5EBA}"/>
              </a:ext>
            </a:extLst>
          </p:cNvPr>
          <p:cNvCxnSpPr>
            <a:cxnSpLocks/>
          </p:cNvCxnSpPr>
          <p:nvPr/>
        </p:nvCxnSpPr>
        <p:spPr>
          <a:xfrm flipV="1">
            <a:off x="5743867" y="1308101"/>
            <a:ext cx="450502" cy="47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4BFCE7-08C5-4A76-BD76-1A994340EC02}"/>
              </a:ext>
            </a:extLst>
          </p:cNvPr>
          <p:cNvCxnSpPr/>
          <p:nvPr/>
        </p:nvCxnSpPr>
        <p:spPr>
          <a:xfrm>
            <a:off x="7022313" y="1296722"/>
            <a:ext cx="1822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B333EC0-9A85-4899-AD5A-113FAFF4B66E}"/>
              </a:ext>
            </a:extLst>
          </p:cNvPr>
          <p:cNvSpPr/>
          <p:nvPr/>
        </p:nvSpPr>
        <p:spPr>
          <a:xfrm>
            <a:off x="7271025" y="1196229"/>
            <a:ext cx="367547" cy="234427"/>
          </a:xfrm>
          <a:prstGeom prst="ellipse">
            <a:avLst/>
          </a:prstGeom>
          <a:solidFill>
            <a:srgbClr val="F1E1EB"/>
          </a:solidFill>
          <a:ln>
            <a:solidFill>
              <a:srgbClr val="E4B2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8BCB93-042D-4F9F-A782-F7838BD4D5E8}"/>
              </a:ext>
            </a:extLst>
          </p:cNvPr>
          <p:cNvSpPr/>
          <p:nvPr/>
        </p:nvSpPr>
        <p:spPr>
          <a:xfrm>
            <a:off x="7387134" y="1279154"/>
            <a:ext cx="78326" cy="56726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7CC02A-B5C0-4490-BD95-334F843629C5}"/>
              </a:ext>
            </a:extLst>
          </p:cNvPr>
          <p:cNvSpPr txBox="1"/>
          <p:nvPr/>
        </p:nvSpPr>
        <p:spPr>
          <a:xfrm>
            <a:off x="6603294" y="801873"/>
            <a:ext cx="958917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ECDF5E-B0B8-4D99-B4EE-CD5889B281B6}"/>
              </a:ext>
            </a:extLst>
          </p:cNvPr>
          <p:cNvCxnSpPr>
            <a:cxnSpLocks/>
          </p:cNvCxnSpPr>
          <p:nvPr/>
        </p:nvCxnSpPr>
        <p:spPr>
          <a:xfrm>
            <a:off x="7733660" y="1315971"/>
            <a:ext cx="475142" cy="45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BC9D0D7-E998-4CBB-B828-45411EBCADC8}"/>
              </a:ext>
            </a:extLst>
          </p:cNvPr>
          <p:cNvSpPr/>
          <p:nvPr/>
        </p:nvSpPr>
        <p:spPr>
          <a:xfrm>
            <a:off x="3533674" y="1472098"/>
            <a:ext cx="771266" cy="163876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3E3888-45F6-4D34-883E-62B7ECAE56A4}"/>
              </a:ext>
            </a:extLst>
          </p:cNvPr>
          <p:cNvSpPr txBox="1"/>
          <p:nvPr/>
        </p:nvSpPr>
        <p:spPr>
          <a:xfrm>
            <a:off x="8574235" y="810860"/>
            <a:ext cx="737702" cy="27699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Shaking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8AB4E-9C0E-407D-8332-387058E58AE7}"/>
              </a:ext>
            </a:extLst>
          </p:cNvPr>
          <p:cNvSpPr txBox="1"/>
          <p:nvPr/>
        </p:nvSpPr>
        <p:spPr>
          <a:xfrm>
            <a:off x="2213022" y="825010"/>
            <a:ext cx="1531188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NESC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3ACB68-09E9-4F2D-81D6-E558E5DE83B9}"/>
              </a:ext>
            </a:extLst>
          </p:cNvPr>
          <p:cNvSpPr txBox="1"/>
          <p:nvPr/>
        </p:nvSpPr>
        <p:spPr>
          <a:xfrm>
            <a:off x="4433806" y="812296"/>
            <a:ext cx="1479892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Spheroid formation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F6B844-3260-48E0-B33A-B26251995ADD}"/>
              </a:ext>
            </a:extLst>
          </p:cNvPr>
          <p:cNvSpPr/>
          <p:nvPr/>
        </p:nvSpPr>
        <p:spPr>
          <a:xfrm>
            <a:off x="1898437" y="4060675"/>
            <a:ext cx="1778687" cy="501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87EC3-6BE3-414B-8730-F139BBF47E41}"/>
              </a:ext>
            </a:extLst>
          </p:cNvPr>
          <p:cNvSpPr txBox="1"/>
          <p:nvPr/>
        </p:nvSpPr>
        <p:spPr>
          <a:xfrm>
            <a:off x="1910721" y="4047846"/>
            <a:ext cx="1715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Maintenance of NESCs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BBC7FF-B8C9-4AF4-A984-6D2D85DDD255}"/>
              </a:ext>
            </a:extLst>
          </p:cNvPr>
          <p:cNvSpPr/>
          <p:nvPr/>
        </p:nvSpPr>
        <p:spPr>
          <a:xfrm>
            <a:off x="6765883" y="4060016"/>
            <a:ext cx="2513277" cy="5000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EAF1C5-4AC2-41C9-B5DE-19A9B135F8D1}"/>
              </a:ext>
            </a:extLst>
          </p:cNvPr>
          <p:cNvSpPr/>
          <p:nvPr/>
        </p:nvSpPr>
        <p:spPr>
          <a:xfrm>
            <a:off x="1898438" y="4751852"/>
            <a:ext cx="8286732" cy="220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5D2D1B-9F37-4210-9864-15A4B87DBA1C}"/>
              </a:ext>
            </a:extLst>
          </p:cNvPr>
          <p:cNvSpPr/>
          <p:nvPr/>
        </p:nvSpPr>
        <p:spPr>
          <a:xfrm>
            <a:off x="4815852" y="5128683"/>
            <a:ext cx="5369318" cy="220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1282AF-012D-47DB-BCE4-3F82D1B0DB55}"/>
              </a:ext>
            </a:extLst>
          </p:cNvPr>
          <p:cNvSpPr txBox="1"/>
          <p:nvPr/>
        </p:nvSpPr>
        <p:spPr>
          <a:xfrm>
            <a:off x="5826377" y="5112552"/>
            <a:ext cx="388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Self-made N2 media: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Insulin sensitivity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826C08-E670-48DC-8CD6-E4C431D299BE}"/>
              </a:ext>
            </a:extLst>
          </p:cNvPr>
          <p:cNvSpPr txBox="1"/>
          <p:nvPr/>
        </p:nvSpPr>
        <p:spPr>
          <a:xfrm>
            <a:off x="4345488" y="4734306"/>
            <a:ext cx="2917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Standard N2B27 media: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Insulin resistance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F2D240-B5D9-44C3-B178-C46B7B0B8080}"/>
              </a:ext>
            </a:extLst>
          </p:cNvPr>
          <p:cNvSpPr txBox="1"/>
          <p:nvPr/>
        </p:nvSpPr>
        <p:spPr>
          <a:xfrm>
            <a:off x="957782" y="3581865"/>
            <a:ext cx="197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Days of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 culture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18B02F-A285-4FA6-B222-A36294AE3AFB}"/>
              </a:ext>
            </a:extLst>
          </p:cNvPr>
          <p:cNvSpPr txBox="1"/>
          <p:nvPr/>
        </p:nvSpPr>
        <p:spPr>
          <a:xfrm>
            <a:off x="957782" y="4106227"/>
            <a:ext cx="120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F93CC6-4D0F-4A9F-BEC9-D00FBB7E6D66}"/>
              </a:ext>
            </a:extLst>
          </p:cNvPr>
          <p:cNvSpPr txBox="1"/>
          <p:nvPr/>
        </p:nvSpPr>
        <p:spPr>
          <a:xfrm>
            <a:off x="957782" y="4791059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D13C96-5172-4CF0-BC9B-D39C978BAC86}"/>
              </a:ext>
            </a:extLst>
          </p:cNvPr>
          <p:cNvCxnSpPr>
            <a:cxnSpLocks/>
          </p:cNvCxnSpPr>
          <p:nvPr/>
        </p:nvCxnSpPr>
        <p:spPr>
          <a:xfrm>
            <a:off x="1754795" y="4734306"/>
            <a:ext cx="0" cy="658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42BA31E-60DD-45E5-90B4-4D055FDF1957}"/>
              </a:ext>
            </a:extLst>
          </p:cNvPr>
          <p:cNvSpPr/>
          <p:nvPr/>
        </p:nvSpPr>
        <p:spPr>
          <a:xfrm>
            <a:off x="1898439" y="5128684"/>
            <a:ext cx="2917416" cy="220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D86D0E-7667-4FB8-9143-15B3340AC926}"/>
              </a:ext>
            </a:extLst>
          </p:cNvPr>
          <p:cNvSpPr txBox="1"/>
          <p:nvPr/>
        </p:nvSpPr>
        <p:spPr>
          <a:xfrm>
            <a:off x="1898761" y="5123021"/>
            <a:ext cx="2917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Standard N2B27 media: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Insulin resistance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2F6851-92D6-44F6-AEA4-00F091EDFFC3}"/>
              </a:ext>
            </a:extLst>
          </p:cNvPr>
          <p:cNvSpPr/>
          <p:nvPr/>
        </p:nvSpPr>
        <p:spPr>
          <a:xfrm>
            <a:off x="3664148" y="4060676"/>
            <a:ext cx="1151708" cy="501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CA1DC8-D557-4159-BBD4-AEBACD28902E}"/>
              </a:ext>
            </a:extLst>
          </p:cNvPr>
          <p:cNvSpPr/>
          <p:nvPr/>
        </p:nvSpPr>
        <p:spPr>
          <a:xfrm>
            <a:off x="9327919" y="4054790"/>
            <a:ext cx="251871" cy="508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508608-1C14-4C19-90C5-8F126A03D147}"/>
              </a:ext>
            </a:extLst>
          </p:cNvPr>
          <p:cNvSpPr txBox="1"/>
          <p:nvPr/>
        </p:nvSpPr>
        <p:spPr>
          <a:xfrm>
            <a:off x="3537149" y="37221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D9648E-A8CD-4A60-A151-455AB97C8282}"/>
              </a:ext>
            </a:extLst>
          </p:cNvPr>
          <p:cNvSpPr txBox="1"/>
          <p:nvPr/>
        </p:nvSpPr>
        <p:spPr>
          <a:xfrm>
            <a:off x="4667259" y="37076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24BD64-EF51-43CB-8363-80E48DD4F485}"/>
              </a:ext>
            </a:extLst>
          </p:cNvPr>
          <p:cNvSpPr txBox="1"/>
          <p:nvPr/>
        </p:nvSpPr>
        <p:spPr>
          <a:xfrm>
            <a:off x="6754277" y="36945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B3A29D-ED35-42A1-837F-80FA29007AED}"/>
              </a:ext>
            </a:extLst>
          </p:cNvPr>
          <p:cNvSpPr txBox="1"/>
          <p:nvPr/>
        </p:nvSpPr>
        <p:spPr>
          <a:xfrm>
            <a:off x="9238709" y="371474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651AC3-BC0D-4BF7-A238-AFD2721BD146}"/>
              </a:ext>
            </a:extLst>
          </p:cNvPr>
          <p:cNvSpPr txBox="1"/>
          <p:nvPr/>
        </p:nvSpPr>
        <p:spPr>
          <a:xfrm>
            <a:off x="9844409" y="370413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AA31E24-EA1A-46F3-B78D-8996CC440EE2}"/>
              </a:ext>
            </a:extLst>
          </p:cNvPr>
          <p:cNvSpPr/>
          <p:nvPr/>
        </p:nvSpPr>
        <p:spPr>
          <a:xfrm>
            <a:off x="4815854" y="4060016"/>
            <a:ext cx="2087663" cy="50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8DEB48-82CC-475D-AAEE-5A3A10D4201F}"/>
              </a:ext>
            </a:extLst>
          </p:cNvPr>
          <p:cNvSpPr txBox="1"/>
          <p:nvPr/>
        </p:nvSpPr>
        <p:spPr>
          <a:xfrm>
            <a:off x="5169875" y="4026113"/>
            <a:ext cx="1127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013F73-6F72-413C-9EE9-FFDC64AA3358}"/>
              </a:ext>
            </a:extLst>
          </p:cNvPr>
          <p:cNvSpPr txBox="1"/>
          <p:nvPr/>
        </p:nvSpPr>
        <p:spPr>
          <a:xfrm>
            <a:off x="7723524" y="4026113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Maturation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4EE780-632E-410F-ABD9-700A3A07EF9F}"/>
              </a:ext>
            </a:extLst>
          </p:cNvPr>
          <p:cNvSpPr txBox="1"/>
          <p:nvPr/>
        </p:nvSpPr>
        <p:spPr>
          <a:xfrm>
            <a:off x="3364094" y="4033133"/>
            <a:ext cx="1715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604A12-C7EE-4395-9BB7-7E90C92B69A0}"/>
              </a:ext>
            </a:extLst>
          </p:cNvPr>
          <p:cNvSpPr txBox="1"/>
          <p:nvPr/>
        </p:nvSpPr>
        <p:spPr>
          <a:xfrm>
            <a:off x="2219150" y="4320817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CHIR, PMA, AA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DC7366-A410-4FF9-A91E-F9AB8D5CD0B6}"/>
              </a:ext>
            </a:extLst>
          </p:cNvPr>
          <p:cNvSpPr txBox="1"/>
          <p:nvPr/>
        </p:nvSpPr>
        <p:spPr>
          <a:xfrm>
            <a:off x="3719157" y="4313013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CHIR, PMA, AA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682651-3B0D-42A2-832C-D70A8150B347}"/>
              </a:ext>
            </a:extLst>
          </p:cNvPr>
          <p:cNvSpPr txBox="1"/>
          <p:nvPr/>
        </p:nvSpPr>
        <p:spPr>
          <a:xfrm>
            <a:off x="5132254" y="4244191"/>
            <a:ext cx="18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PMA, AA, GDNF, BDNF,</a:t>
            </a:r>
          </a:p>
          <a:p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dcAMP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TGFbeta</a:t>
            </a:r>
            <a:endParaRPr lang="en-GB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137B97-BB7B-421A-9772-7D4C965F7538}"/>
              </a:ext>
            </a:extLst>
          </p:cNvPr>
          <p:cNvSpPr txBox="1"/>
          <p:nvPr/>
        </p:nvSpPr>
        <p:spPr>
          <a:xfrm>
            <a:off x="7142476" y="4306239"/>
            <a:ext cx="248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AA, GDNF, BDNF,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dcAMP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TGFbeta</a:t>
            </a:r>
            <a:endParaRPr lang="en-GB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8FDB-73DA-4EA7-95D5-744D7D732E8A}"/>
              </a:ext>
            </a:extLst>
          </p:cNvPr>
          <p:cNvCxnSpPr/>
          <p:nvPr/>
        </p:nvCxnSpPr>
        <p:spPr>
          <a:xfrm>
            <a:off x="6394695" y="1298735"/>
            <a:ext cx="1822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outdoor&#10;&#10;Description automatically generated">
            <a:extLst>
              <a:ext uri="{FF2B5EF4-FFF2-40B4-BE49-F238E27FC236}">
                <a16:creationId xmlns:a16="http://schemas.microsoft.com/office/drawing/2014/main" id="{1C23CF3F-05FA-52E9-A886-ADA70AFEC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88" y="2204831"/>
            <a:ext cx="1795394" cy="1342665"/>
          </a:xfrm>
          <a:prstGeom prst="rect">
            <a:avLst/>
          </a:prstGeom>
        </p:spPr>
      </p:pic>
      <p:pic>
        <p:nvPicPr>
          <p:cNvPr id="3" name="Picture 2" descr="A black circle in a circle&#10;&#10;Description automatically generated with low confidence">
            <a:extLst>
              <a:ext uri="{FF2B5EF4-FFF2-40B4-BE49-F238E27FC236}">
                <a16:creationId xmlns:a16="http://schemas.microsoft.com/office/drawing/2014/main" id="{DA62DEDC-0AD7-2F58-F742-F8D761353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71" y="2195768"/>
            <a:ext cx="1795395" cy="1342666"/>
          </a:xfrm>
          <a:prstGeom prst="rect">
            <a:avLst/>
          </a:prstGeom>
        </p:spPr>
      </p:pic>
      <p:pic>
        <p:nvPicPr>
          <p:cNvPr id="66" name="Picture 65" descr="A picture containing closeup, black and white&#10;&#10;Description automatically generated">
            <a:extLst>
              <a:ext uri="{FF2B5EF4-FFF2-40B4-BE49-F238E27FC236}">
                <a16:creationId xmlns:a16="http://schemas.microsoft.com/office/drawing/2014/main" id="{98B20A56-3AF0-D465-C320-82E75BB1C0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97" y="2191854"/>
            <a:ext cx="1793654" cy="134136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40F2AC8-48DF-48C7-5886-024AE677A31D}"/>
              </a:ext>
            </a:extLst>
          </p:cNvPr>
          <p:cNvSpPr/>
          <p:nvPr/>
        </p:nvSpPr>
        <p:spPr>
          <a:xfrm>
            <a:off x="9632847" y="4052331"/>
            <a:ext cx="251871" cy="508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57E2D3D-FDE7-1A99-BF7E-AEA29BEE7548}"/>
              </a:ext>
            </a:extLst>
          </p:cNvPr>
          <p:cNvSpPr/>
          <p:nvPr/>
        </p:nvSpPr>
        <p:spPr>
          <a:xfrm>
            <a:off x="9932779" y="4051167"/>
            <a:ext cx="251871" cy="508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2638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Alise ZAGARE</dc:creator>
  <cp:lastModifiedBy>Alise ZAGARE</cp:lastModifiedBy>
  <cp:revision>26</cp:revision>
  <dcterms:created xsi:type="dcterms:W3CDTF">2022-12-15T08:55:43Z</dcterms:created>
  <dcterms:modified xsi:type="dcterms:W3CDTF">2024-10-04T12:06:11Z</dcterms:modified>
</cp:coreProperties>
</file>