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E5F2-FBC4-43F7-8FCC-8EFBA43D4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F6D57E-35E5-4636-AA4B-FA0BF0A3E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710CE-C71E-43DC-83DB-9B3C7EF86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9C81F-9ED7-4298-84AE-5EFD7D5C5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70802-B1DA-4375-AAC6-5818F276D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94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CDB28-A521-43EB-8D9D-EA9B0B8AE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D2E55-A21B-4365-8058-F4D3522E2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5FBA8-B879-445D-9BFF-22A3D607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C7F7-3014-4960-A7C1-64E71569A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05F91-0648-4229-8D22-8A0C2665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53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0DE44C-A18D-4F08-9A99-3A21C0193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2E29D8-7E79-4C5E-98DD-54F8654EF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4292C-3E77-4B9B-84D3-0B5424B4D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7EBF9-923C-4C2B-AF70-7ECE15555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D89B4-A8F0-4163-B161-9FB6C6D7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5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E5F7-E1AE-442C-BC5B-AADA88035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277DA-3921-4A85-990A-DEFDC1FA4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04B02-C61A-44B9-9A2E-55289ED3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7BE8E-3855-4EE8-83D9-83410519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93398-CA11-4716-91C5-8284C16A4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26B63-1A37-44B0-907E-FED8590A8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10049-D53F-4ED9-9205-095F8ABD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9366A-0F1F-412D-BAA5-9BF65462F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E49E0-1958-40A1-A3CE-F49782C44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21504-A410-4CBF-BB82-51DC830D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03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0392-927F-441A-B676-9D630A319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8904A-4AA4-4DD8-A2B6-FDC390CF6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4B72E-28FF-473E-B97D-01FB3E97E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ACC47-F384-4C03-A494-5F93DD25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54491-1A64-4C94-9E9F-EB8E586E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4012-1700-4B58-97ED-C0C919A9A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4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9C603-150F-4AE0-AC4E-0AAF65418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157C3-E0DA-4196-BE58-18CE9094A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E7E9A-584C-4159-9B68-850471259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13C7A-89DD-415F-92D9-6F2702275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4A6084-8777-4835-8D57-7AA395324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93B269-408B-4C4A-B18F-CB628E293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932E6E-2FAE-400E-A93D-E1FA19DE5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006F4A-FA43-4A66-A5BE-EE669726F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10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677B3-D2A4-43CF-BBB2-CD5C74AF1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97CE57-CF39-4ABF-8BDF-7A4CD1A3D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7508B5-67BC-41F1-8A21-BD22F0F5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AC239-153B-45D6-9B80-75B2689F9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3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E55E94-3113-4E37-9811-236526F3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118A3E-5BE2-4B6C-9116-2A40ADF8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070F2-AFC3-49C2-95F2-517FA080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53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B518-7218-40C5-ABFD-C8A44FA2E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E8278-D91F-4270-876F-B6BA4BB45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E56FD-9688-479B-A2B2-2DF3987F6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E8B6A-E96E-4286-92E2-0B570D23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ABDCF-8450-4932-A32E-28C27C5A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AAAFA-8798-43BF-8B55-FF173700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46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F8567-4217-47EF-BE2B-10361FBC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952FD8-68F5-4924-AB2C-54C82F046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57C07E-6EA9-48F6-8147-32AF455FE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BC2F3-A590-4CBD-812E-F88362A5F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1E314-BA70-4E6B-A93B-A6BBF316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04B0C-954C-4957-98D5-23F00655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7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1A551-0416-40C6-A746-F2BAB7433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80366-959F-4D2C-BC57-1C0E2DE4B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6DAD9-E11F-4363-AF0F-0B315E295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7FACA-830B-4650-9F9F-6025934E834B}" type="datetimeFigureOut">
              <a:rPr lang="en-GB" smtClean="0"/>
              <a:t>03/06/2023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1D355-8F5D-4A7C-A84D-2E3E67B8B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CC1A0-AE63-4F4A-AC22-729C15F05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C84D-5231-414E-A519-539538E3AF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9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 with low confidence">
            <a:extLst>
              <a:ext uri="{FF2B5EF4-FFF2-40B4-BE49-F238E27FC236}">
                <a16:creationId xmlns:a16="http://schemas.microsoft.com/office/drawing/2014/main" id="{E5A01F90-11BC-4873-A435-FC997719E2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2729"/>
          <a:stretch/>
        </p:blipFill>
        <p:spPr>
          <a:xfrm>
            <a:off x="1532244" y="2479744"/>
            <a:ext cx="1902443" cy="4031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00A39D1-E6CB-404E-AEAD-1F958F4B5DB7}"/>
              </a:ext>
            </a:extLst>
          </p:cNvPr>
          <p:cNvSpPr txBox="1"/>
          <p:nvPr/>
        </p:nvSpPr>
        <p:spPr>
          <a:xfrm rot="16200000">
            <a:off x="1440723" y="1725085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2A2A02-9758-402D-83A4-A159147D9F8E}"/>
              </a:ext>
            </a:extLst>
          </p:cNvPr>
          <p:cNvSpPr txBox="1"/>
          <p:nvPr/>
        </p:nvSpPr>
        <p:spPr>
          <a:xfrm rot="16200000">
            <a:off x="1772878" y="1729587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076241-A025-4B8F-8E33-80CE923C202C}"/>
              </a:ext>
            </a:extLst>
          </p:cNvPr>
          <p:cNvSpPr txBox="1"/>
          <p:nvPr/>
        </p:nvSpPr>
        <p:spPr>
          <a:xfrm rot="16200000">
            <a:off x="2077356" y="1729587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D3ABA5-2304-4F96-AA15-3720EC130B6C}"/>
              </a:ext>
            </a:extLst>
          </p:cNvPr>
          <p:cNvSpPr txBox="1"/>
          <p:nvPr/>
        </p:nvSpPr>
        <p:spPr>
          <a:xfrm rot="16200000">
            <a:off x="2411687" y="1732820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13FC95-5C5E-4129-8C27-3CF427A2738D}"/>
              </a:ext>
            </a:extLst>
          </p:cNvPr>
          <p:cNvSpPr txBox="1"/>
          <p:nvPr/>
        </p:nvSpPr>
        <p:spPr>
          <a:xfrm rot="16200000">
            <a:off x="2746018" y="1736056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1FD8C1-6115-4C24-970E-907CD85CF0F3}"/>
              </a:ext>
            </a:extLst>
          </p:cNvPr>
          <p:cNvSpPr txBox="1"/>
          <p:nvPr/>
        </p:nvSpPr>
        <p:spPr>
          <a:xfrm rot="16200000">
            <a:off x="3053661" y="1736056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883B9D-0663-4E6E-AB3D-34C5545CA45E}"/>
              </a:ext>
            </a:extLst>
          </p:cNvPr>
          <p:cNvCxnSpPr>
            <a:cxnSpLocks/>
          </p:cNvCxnSpPr>
          <p:nvPr/>
        </p:nvCxnSpPr>
        <p:spPr>
          <a:xfrm>
            <a:off x="1604499" y="1387333"/>
            <a:ext cx="18622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DA96F8-5799-434E-AF5C-23731B74D7DF}"/>
              </a:ext>
            </a:extLst>
          </p:cNvPr>
          <p:cNvSpPr txBox="1"/>
          <p:nvPr/>
        </p:nvSpPr>
        <p:spPr>
          <a:xfrm>
            <a:off x="2337219" y="1173373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1053897-0AE1-4C63-A933-0080AE8C1826}"/>
              </a:ext>
            </a:extLst>
          </p:cNvPr>
          <p:cNvCxnSpPr/>
          <p:nvPr/>
        </p:nvCxnSpPr>
        <p:spPr>
          <a:xfrm>
            <a:off x="2483465" y="1616626"/>
            <a:ext cx="951222" cy="7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D8585CB-ABF6-4AF0-B20E-2B8AE9A91B37}"/>
              </a:ext>
            </a:extLst>
          </p:cNvPr>
          <p:cNvSpPr txBox="1"/>
          <p:nvPr/>
        </p:nvSpPr>
        <p:spPr>
          <a:xfrm>
            <a:off x="2421325" y="1406544"/>
            <a:ext cx="11400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+ Insulin 100nM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0BBDF-22C1-45EC-85D0-38C2CCF24CAC}"/>
              </a:ext>
            </a:extLst>
          </p:cNvPr>
          <p:cNvSpPr txBox="1"/>
          <p:nvPr/>
        </p:nvSpPr>
        <p:spPr>
          <a:xfrm>
            <a:off x="606991" y="2092911"/>
            <a:ext cx="9492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AKT pSer473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F11254-F05F-4946-9A61-608C0445458A}"/>
              </a:ext>
            </a:extLst>
          </p:cNvPr>
          <p:cNvSpPr txBox="1"/>
          <p:nvPr/>
        </p:nvSpPr>
        <p:spPr>
          <a:xfrm>
            <a:off x="1112832" y="2550499"/>
            <a:ext cx="4331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AKT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4596F2-EC60-4478-8A94-9BD2C91229CE}"/>
              </a:ext>
            </a:extLst>
          </p:cNvPr>
          <p:cNvSpPr txBox="1"/>
          <p:nvPr/>
        </p:nvSpPr>
        <p:spPr>
          <a:xfrm>
            <a:off x="3391404" y="2098127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60kDa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8FCB5CC-2603-4926-89BE-B16F6177ABAE}"/>
              </a:ext>
            </a:extLst>
          </p:cNvPr>
          <p:cNvSpPr txBox="1"/>
          <p:nvPr/>
        </p:nvSpPr>
        <p:spPr>
          <a:xfrm>
            <a:off x="3391404" y="2550499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60kDa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26EF075-4BD5-4A1C-93B9-1BDADA3618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0"/>
          <a:stretch/>
        </p:blipFill>
        <p:spPr>
          <a:xfrm>
            <a:off x="5852798" y="2337956"/>
            <a:ext cx="2775324" cy="4111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8BE510C-39A9-4522-8C42-21DB95B8036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brightnessContrast bright="-20000" contrast="-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363" r="31035"/>
          <a:stretch/>
        </p:blipFill>
        <p:spPr>
          <a:xfrm rot="16200000">
            <a:off x="7037711" y="663723"/>
            <a:ext cx="411099" cy="277532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330DFE89-84D3-4465-B279-2AE63E915E5A}"/>
              </a:ext>
            </a:extLst>
          </p:cNvPr>
          <p:cNvSpPr txBox="1"/>
          <p:nvPr/>
        </p:nvSpPr>
        <p:spPr>
          <a:xfrm>
            <a:off x="5391340" y="1958136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IRS1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7D121B6-D016-4579-9728-431508B0C46C}"/>
              </a:ext>
            </a:extLst>
          </p:cNvPr>
          <p:cNvSpPr txBox="1"/>
          <p:nvPr/>
        </p:nvSpPr>
        <p:spPr>
          <a:xfrm>
            <a:off x="5271397" y="2416900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-Actin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6D06842-4737-47CB-A264-8D1BD21A4888}"/>
              </a:ext>
            </a:extLst>
          </p:cNvPr>
          <p:cNvSpPr txBox="1"/>
          <p:nvPr/>
        </p:nvSpPr>
        <p:spPr>
          <a:xfrm rot="16200000">
            <a:off x="5953478" y="1506853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2CEE6F-6A26-41F4-8B91-04A7DC392AE4}"/>
              </a:ext>
            </a:extLst>
          </p:cNvPr>
          <p:cNvSpPr txBox="1"/>
          <p:nvPr/>
        </p:nvSpPr>
        <p:spPr>
          <a:xfrm rot="16200000">
            <a:off x="6268676" y="1514203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512DB4-781D-4D73-AB24-7FA9E880842B}"/>
              </a:ext>
            </a:extLst>
          </p:cNvPr>
          <p:cNvSpPr txBox="1"/>
          <p:nvPr/>
        </p:nvSpPr>
        <p:spPr>
          <a:xfrm rot="16200000">
            <a:off x="6625895" y="1511221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16F56AD-3B4F-440A-AFAF-FE1AB425256A}"/>
              </a:ext>
            </a:extLst>
          </p:cNvPr>
          <p:cNvSpPr txBox="1"/>
          <p:nvPr/>
        </p:nvSpPr>
        <p:spPr>
          <a:xfrm rot="16200000">
            <a:off x="7467804" y="1506852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EA57A56-21E6-4A98-B15D-6BC255881393}"/>
              </a:ext>
            </a:extLst>
          </p:cNvPr>
          <p:cNvSpPr txBox="1"/>
          <p:nvPr/>
        </p:nvSpPr>
        <p:spPr>
          <a:xfrm rot="16200000">
            <a:off x="7825023" y="1517777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C6789A1-908F-4FC0-88CD-212F4582E476}"/>
              </a:ext>
            </a:extLst>
          </p:cNvPr>
          <p:cNvSpPr txBox="1"/>
          <p:nvPr/>
        </p:nvSpPr>
        <p:spPr>
          <a:xfrm rot="16200000">
            <a:off x="8202535" y="1514203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98DEEB6-F690-4446-8B0D-060474A93580}"/>
              </a:ext>
            </a:extLst>
          </p:cNvPr>
          <p:cNvCxnSpPr/>
          <p:nvPr/>
        </p:nvCxnSpPr>
        <p:spPr>
          <a:xfrm>
            <a:off x="7572480" y="1409526"/>
            <a:ext cx="951222" cy="7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6A4643A-E763-4275-B494-2A6A40E9A979}"/>
              </a:ext>
            </a:extLst>
          </p:cNvPr>
          <p:cNvSpPr txBox="1"/>
          <p:nvPr/>
        </p:nvSpPr>
        <p:spPr>
          <a:xfrm>
            <a:off x="8569415" y="1960830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180kDa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B4F5475-0E60-40A2-8E44-141ADC843859}"/>
              </a:ext>
            </a:extLst>
          </p:cNvPr>
          <p:cNvSpPr txBox="1"/>
          <p:nvPr/>
        </p:nvSpPr>
        <p:spPr>
          <a:xfrm>
            <a:off x="8569415" y="2450587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42kDa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9DA8E6E-A4B3-4833-AE30-6516002D5D23}"/>
              </a:ext>
            </a:extLst>
          </p:cNvPr>
          <p:cNvCxnSpPr/>
          <p:nvPr/>
        </p:nvCxnSpPr>
        <p:spPr>
          <a:xfrm>
            <a:off x="6033229" y="1387333"/>
            <a:ext cx="951222" cy="7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B47F66F-BD7E-426B-8181-D287FE931DEF}"/>
              </a:ext>
            </a:extLst>
          </p:cNvPr>
          <p:cNvSpPr txBox="1"/>
          <p:nvPr/>
        </p:nvSpPr>
        <p:spPr>
          <a:xfrm>
            <a:off x="6178931" y="1171232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15A164E-0714-48C0-A52F-8D53BA885BE8}"/>
              </a:ext>
            </a:extLst>
          </p:cNvPr>
          <p:cNvSpPr txBox="1"/>
          <p:nvPr/>
        </p:nvSpPr>
        <p:spPr>
          <a:xfrm>
            <a:off x="7733133" y="1182759"/>
            <a:ext cx="317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</a:p>
        </p:txBody>
      </p:sp>
      <p:pic>
        <p:nvPicPr>
          <p:cNvPr id="3" name="Picture 2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FD39B9D5-B61C-451B-9FCF-C87703914A0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93" r="3889" b="20974"/>
          <a:stretch/>
        </p:blipFill>
        <p:spPr>
          <a:xfrm>
            <a:off x="1414520" y="4663424"/>
            <a:ext cx="1915210" cy="3229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71018D2-BFE8-49F0-837C-BC7B692A2B8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02" r="2900" b="16166"/>
          <a:stretch/>
        </p:blipFill>
        <p:spPr>
          <a:xfrm>
            <a:off x="1414520" y="4295812"/>
            <a:ext cx="1915210" cy="3257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089FAE01-B0BA-410E-8CD0-FCEB3DE365C4}"/>
              </a:ext>
            </a:extLst>
          </p:cNvPr>
          <p:cNvSpPr txBox="1"/>
          <p:nvPr/>
        </p:nvSpPr>
        <p:spPr>
          <a:xfrm>
            <a:off x="907368" y="4335378"/>
            <a:ext cx="4988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IRS1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0C6DDF-5169-421D-A570-064CFFB0D5A2}"/>
              </a:ext>
            </a:extLst>
          </p:cNvPr>
          <p:cNvSpPr txBox="1"/>
          <p:nvPr/>
        </p:nvSpPr>
        <p:spPr>
          <a:xfrm>
            <a:off x="809610" y="4662622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-Actin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EE8CBD7-B3F4-4836-888B-9B30855F7A48}"/>
              </a:ext>
            </a:extLst>
          </p:cNvPr>
          <p:cNvSpPr txBox="1"/>
          <p:nvPr/>
        </p:nvSpPr>
        <p:spPr>
          <a:xfrm>
            <a:off x="3289808" y="4332367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180kDa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8BE3DFA-ECE4-44BF-9B67-7AC9D1DFBC71}"/>
              </a:ext>
            </a:extLst>
          </p:cNvPr>
          <p:cNvSpPr txBox="1"/>
          <p:nvPr/>
        </p:nvSpPr>
        <p:spPr>
          <a:xfrm>
            <a:off x="3301937" y="4684253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42kDa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98DCBB7-C828-4D48-992D-BCF81CF3183C}"/>
              </a:ext>
            </a:extLst>
          </p:cNvPr>
          <p:cNvSpPr txBox="1"/>
          <p:nvPr/>
        </p:nvSpPr>
        <p:spPr>
          <a:xfrm rot="16200000">
            <a:off x="1379520" y="3975003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65D43FF-B13D-41BE-A146-52DC6476FCEA}"/>
              </a:ext>
            </a:extLst>
          </p:cNvPr>
          <p:cNvSpPr txBox="1"/>
          <p:nvPr/>
        </p:nvSpPr>
        <p:spPr>
          <a:xfrm rot="16200000">
            <a:off x="1711675" y="3979505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4E85512-7C1E-45C5-9507-DA321C386806}"/>
              </a:ext>
            </a:extLst>
          </p:cNvPr>
          <p:cNvSpPr txBox="1"/>
          <p:nvPr/>
        </p:nvSpPr>
        <p:spPr>
          <a:xfrm rot="16200000">
            <a:off x="2016153" y="3979505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AFADCE6-15D9-4E49-B180-E555AF98CA7E}"/>
              </a:ext>
            </a:extLst>
          </p:cNvPr>
          <p:cNvSpPr txBox="1"/>
          <p:nvPr/>
        </p:nvSpPr>
        <p:spPr>
          <a:xfrm rot="16200000">
            <a:off x="2350484" y="3982738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FC6D9AD-F572-49F6-A728-0C282543A24D}"/>
              </a:ext>
            </a:extLst>
          </p:cNvPr>
          <p:cNvSpPr txBox="1"/>
          <p:nvPr/>
        </p:nvSpPr>
        <p:spPr>
          <a:xfrm rot="16200000">
            <a:off x="2684815" y="3985974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AFB5FF3-5FB8-493B-A8A9-8B4B4CB86C64}"/>
              </a:ext>
            </a:extLst>
          </p:cNvPr>
          <p:cNvSpPr txBox="1"/>
          <p:nvPr/>
        </p:nvSpPr>
        <p:spPr>
          <a:xfrm rot="16200000">
            <a:off x="2992458" y="3985974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0C731A-D0F6-4784-B21B-0143E976C0BE}"/>
              </a:ext>
            </a:extLst>
          </p:cNvPr>
          <p:cNvCxnSpPr/>
          <p:nvPr/>
        </p:nvCxnSpPr>
        <p:spPr>
          <a:xfrm>
            <a:off x="1545964" y="3854903"/>
            <a:ext cx="759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2DCB7E16-0EDA-45C3-8A2A-37DFA36A44CD}"/>
              </a:ext>
            </a:extLst>
          </p:cNvPr>
          <p:cNvCxnSpPr/>
          <p:nvPr/>
        </p:nvCxnSpPr>
        <p:spPr>
          <a:xfrm>
            <a:off x="2471348" y="3854606"/>
            <a:ext cx="759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619DDC61-EE42-4D03-B13A-BE965BB82A53}"/>
              </a:ext>
            </a:extLst>
          </p:cNvPr>
          <p:cNvSpPr txBox="1"/>
          <p:nvPr/>
        </p:nvSpPr>
        <p:spPr>
          <a:xfrm>
            <a:off x="1761717" y="3647018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2242C4-F5B9-41F6-A3DE-60EEC083BB70}"/>
              </a:ext>
            </a:extLst>
          </p:cNvPr>
          <p:cNvSpPr txBox="1"/>
          <p:nvPr/>
        </p:nvSpPr>
        <p:spPr>
          <a:xfrm>
            <a:off x="2640873" y="3631680"/>
            <a:ext cx="317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</a:p>
        </p:txBody>
      </p:sp>
      <p:pic>
        <p:nvPicPr>
          <p:cNvPr id="96" name="Picture 95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1F55AAC9-C182-46BA-A839-89ABA30F354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" t="13585" r="3457" b="32602"/>
          <a:stretch/>
        </p:blipFill>
        <p:spPr>
          <a:xfrm>
            <a:off x="4889680" y="4259657"/>
            <a:ext cx="1920723" cy="3332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4F078C57-DF77-45E3-9DE4-6DBA1958331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93" r="3889" b="20974"/>
          <a:stretch/>
        </p:blipFill>
        <p:spPr>
          <a:xfrm>
            <a:off x="4895193" y="4663424"/>
            <a:ext cx="1915210" cy="3229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22239190-AD41-49DF-9691-E93D985EC8F8}"/>
              </a:ext>
            </a:extLst>
          </p:cNvPr>
          <p:cNvSpPr txBox="1"/>
          <p:nvPr/>
        </p:nvSpPr>
        <p:spPr>
          <a:xfrm rot="16200000">
            <a:off x="4863276" y="3945667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8E2BA2C-30B9-4A6B-8731-721ADD0DEF36}"/>
              </a:ext>
            </a:extLst>
          </p:cNvPr>
          <p:cNvSpPr txBox="1"/>
          <p:nvPr/>
        </p:nvSpPr>
        <p:spPr>
          <a:xfrm rot="16200000">
            <a:off x="5195431" y="3950169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9A81A74-5049-45FE-98FD-27BA998782B3}"/>
              </a:ext>
            </a:extLst>
          </p:cNvPr>
          <p:cNvSpPr txBox="1"/>
          <p:nvPr/>
        </p:nvSpPr>
        <p:spPr>
          <a:xfrm rot="16200000">
            <a:off x="5499909" y="3950169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A16F079-30BE-49F8-BF2E-7054933636BA}"/>
              </a:ext>
            </a:extLst>
          </p:cNvPr>
          <p:cNvSpPr txBox="1"/>
          <p:nvPr/>
        </p:nvSpPr>
        <p:spPr>
          <a:xfrm rot="16200000">
            <a:off x="5834240" y="3953402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552BB6E-D5E7-4FAB-A6C1-C4F8930F5AC6}"/>
              </a:ext>
            </a:extLst>
          </p:cNvPr>
          <p:cNvSpPr txBox="1"/>
          <p:nvPr/>
        </p:nvSpPr>
        <p:spPr>
          <a:xfrm rot="16200000">
            <a:off x="6168571" y="3956638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53E9E1C-F2E3-49F9-80CF-361B902B0CF6}"/>
              </a:ext>
            </a:extLst>
          </p:cNvPr>
          <p:cNvSpPr txBox="1"/>
          <p:nvPr/>
        </p:nvSpPr>
        <p:spPr>
          <a:xfrm rot="16200000">
            <a:off x="6476214" y="3956638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55BA33E2-4142-492A-BEC7-AFD3F0FEF33F}"/>
              </a:ext>
            </a:extLst>
          </p:cNvPr>
          <p:cNvCxnSpPr/>
          <p:nvPr/>
        </p:nvCxnSpPr>
        <p:spPr>
          <a:xfrm>
            <a:off x="5029720" y="3825567"/>
            <a:ext cx="759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C3F856E-642A-47DD-90C6-F3CFC6599249}"/>
              </a:ext>
            </a:extLst>
          </p:cNvPr>
          <p:cNvCxnSpPr/>
          <p:nvPr/>
        </p:nvCxnSpPr>
        <p:spPr>
          <a:xfrm>
            <a:off x="5955104" y="3825270"/>
            <a:ext cx="759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24ED3D6F-A8D6-462A-BD30-6B3D2FBFF645}"/>
              </a:ext>
            </a:extLst>
          </p:cNvPr>
          <p:cNvSpPr txBox="1"/>
          <p:nvPr/>
        </p:nvSpPr>
        <p:spPr>
          <a:xfrm>
            <a:off x="5245473" y="3617682"/>
            <a:ext cx="3257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1C204D3-881B-4119-8C90-BD02380D42C0}"/>
              </a:ext>
            </a:extLst>
          </p:cNvPr>
          <p:cNvSpPr txBox="1"/>
          <p:nvPr/>
        </p:nvSpPr>
        <p:spPr>
          <a:xfrm>
            <a:off x="6124629" y="3602344"/>
            <a:ext cx="317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41AF0CC-2587-4C06-A7F6-1E0141561D5D}"/>
              </a:ext>
            </a:extLst>
          </p:cNvPr>
          <p:cNvSpPr txBox="1"/>
          <p:nvPr/>
        </p:nvSpPr>
        <p:spPr>
          <a:xfrm>
            <a:off x="4265202" y="4655609"/>
            <a:ext cx="627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-Actin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2E7940B-3259-4B86-BCF2-01DA90F6F62B}"/>
              </a:ext>
            </a:extLst>
          </p:cNvPr>
          <p:cNvSpPr txBox="1"/>
          <p:nvPr/>
        </p:nvSpPr>
        <p:spPr>
          <a:xfrm>
            <a:off x="6780877" y="4674642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42kDa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31A870B-62BD-4EC5-85E3-60926007321D}"/>
              </a:ext>
            </a:extLst>
          </p:cNvPr>
          <p:cNvSpPr txBox="1"/>
          <p:nvPr/>
        </p:nvSpPr>
        <p:spPr>
          <a:xfrm>
            <a:off x="4436993" y="4295812"/>
            <a:ext cx="460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AKT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5D1B333-8661-4276-BE0A-BFF4D8F75789}"/>
              </a:ext>
            </a:extLst>
          </p:cNvPr>
          <p:cNvSpPr txBox="1"/>
          <p:nvPr/>
        </p:nvSpPr>
        <p:spPr>
          <a:xfrm>
            <a:off x="6780078" y="4316786"/>
            <a:ext cx="5677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60kDA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CEA4E8-856C-481E-BBBD-E582FF534E60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8269"/>
          <a:stretch/>
        </p:blipFill>
        <p:spPr>
          <a:xfrm>
            <a:off x="1532244" y="2026148"/>
            <a:ext cx="1908965" cy="3959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F34C1DB1-5187-4A4F-8602-51DF84F4CAC3}"/>
              </a:ext>
            </a:extLst>
          </p:cNvPr>
          <p:cNvSpPr txBox="1"/>
          <p:nvPr/>
        </p:nvSpPr>
        <p:spPr>
          <a:xfrm rot="16200000">
            <a:off x="8540394" y="4001061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A13C43E-20F0-4090-8B4C-44F9388FFE79}"/>
              </a:ext>
            </a:extLst>
          </p:cNvPr>
          <p:cNvSpPr txBox="1"/>
          <p:nvPr/>
        </p:nvSpPr>
        <p:spPr>
          <a:xfrm rot="16200000">
            <a:off x="8872549" y="4005563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91B1CFF-E95F-4F36-9479-03701AEEAE78}"/>
              </a:ext>
            </a:extLst>
          </p:cNvPr>
          <p:cNvSpPr txBox="1"/>
          <p:nvPr/>
        </p:nvSpPr>
        <p:spPr>
          <a:xfrm rot="16200000">
            <a:off x="9177027" y="4005563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06B91A3-E326-4904-BEA7-46018A0CAC93}"/>
              </a:ext>
            </a:extLst>
          </p:cNvPr>
          <p:cNvSpPr txBox="1"/>
          <p:nvPr/>
        </p:nvSpPr>
        <p:spPr>
          <a:xfrm rot="16200000">
            <a:off x="9511358" y="4008796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ECFF53D-9AE5-454A-B128-142EEF37B660}"/>
              </a:ext>
            </a:extLst>
          </p:cNvPr>
          <p:cNvSpPr txBox="1"/>
          <p:nvPr/>
        </p:nvSpPr>
        <p:spPr>
          <a:xfrm rot="16200000">
            <a:off x="9845689" y="4012032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C62FC32-C6EA-42E8-AD79-9C32C4C8B987}"/>
              </a:ext>
            </a:extLst>
          </p:cNvPr>
          <p:cNvSpPr txBox="1"/>
          <p:nvPr/>
        </p:nvSpPr>
        <p:spPr>
          <a:xfrm rot="16200000">
            <a:off x="10153332" y="4012032"/>
            <a:ext cx="4283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WT3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494208-7687-4C0E-9459-2562F7187551}"/>
              </a:ext>
            </a:extLst>
          </p:cNvPr>
          <p:cNvCxnSpPr>
            <a:cxnSpLocks/>
          </p:cNvCxnSpPr>
          <p:nvPr/>
        </p:nvCxnSpPr>
        <p:spPr>
          <a:xfrm>
            <a:off x="8601623" y="3688812"/>
            <a:ext cx="18622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0DB31D96-FC5E-4604-A55D-A0243E8BE324}"/>
              </a:ext>
            </a:extLst>
          </p:cNvPr>
          <p:cNvSpPr txBox="1"/>
          <p:nvPr/>
        </p:nvSpPr>
        <p:spPr>
          <a:xfrm>
            <a:off x="9436890" y="3449349"/>
            <a:ext cx="317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0C5CE4C-E735-4071-8502-F6AE90BDF458}"/>
              </a:ext>
            </a:extLst>
          </p:cNvPr>
          <p:cNvCxnSpPr/>
          <p:nvPr/>
        </p:nvCxnSpPr>
        <p:spPr>
          <a:xfrm>
            <a:off x="9555162" y="3928529"/>
            <a:ext cx="951222" cy="7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1727D29F-C5A4-4555-A7F9-3DA021F38F21}"/>
              </a:ext>
            </a:extLst>
          </p:cNvPr>
          <p:cNvSpPr txBox="1"/>
          <p:nvPr/>
        </p:nvSpPr>
        <p:spPr>
          <a:xfrm>
            <a:off x="9446169" y="3710611"/>
            <a:ext cx="11400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+ Insulin 100nM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ED6E3E9-CDAB-4268-82B8-A910E84D40B6}"/>
              </a:ext>
            </a:extLst>
          </p:cNvPr>
          <p:cNvSpPr txBox="1"/>
          <p:nvPr/>
        </p:nvSpPr>
        <p:spPr>
          <a:xfrm>
            <a:off x="7695591" y="4417707"/>
            <a:ext cx="9492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AKT pSer473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5EF2C93-C57E-429A-A4D8-E1FE54BC5CE5}"/>
              </a:ext>
            </a:extLst>
          </p:cNvPr>
          <p:cNvSpPr txBox="1"/>
          <p:nvPr/>
        </p:nvSpPr>
        <p:spPr>
          <a:xfrm>
            <a:off x="8187050" y="4905080"/>
            <a:ext cx="4331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AKT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D293ED5-EFD0-438E-8DBB-578A163166B2}"/>
              </a:ext>
            </a:extLst>
          </p:cNvPr>
          <p:cNvSpPr txBox="1"/>
          <p:nvPr/>
        </p:nvSpPr>
        <p:spPr>
          <a:xfrm>
            <a:off x="10482909" y="4390764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60kDa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CF07452-8E6B-4EB4-8DEC-F960312847B2}"/>
              </a:ext>
            </a:extLst>
          </p:cNvPr>
          <p:cNvSpPr txBox="1"/>
          <p:nvPr/>
        </p:nvSpPr>
        <p:spPr>
          <a:xfrm>
            <a:off x="10482909" y="4863309"/>
            <a:ext cx="5533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60kDa</a:t>
            </a:r>
          </a:p>
        </p:txBody>
      </p:sp>
      <p:pic>
        <p:nvPicPr>
          <p:cNvPr id="7" name="Picture 6" descr="A picture containing black, black and white, monochrome, monochrome photography&#10;&#10;Description automatically generated">
            <a:extLst>
              <a:ext uri="{FF2B5EF4-FFF2-40B4-BE49-F238E27FC236}">
                <a16:creationId xmlns:a16="http://schemas.microsoft.com/office/drawing/2014/main" id="{E775EC7E-17C5-00CA-DE81-AEF59509A82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181" y="4784860"/>
            <a:ext cx="1902443" cy="4031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 descr="A close-up of a person's eyes&#10;&#10;Description automatically generated with low confidence">
            <a:extLst>
              <a:ext uri="{FF2B5EF4-FFF2-40B4-BE49-F238E27FC236}">
                <a16:creationId xmlns:a16="http://schemas.microsoft.com/office/drawing/2014/main" id="{C900D217-58BD-A5A8-6A34-6F00B7A1412B}"/>
              </a:ext>
            </a:extLst>
          </p:cNvPr>
          <p:cNvPicPr>
            <a:picLocks noChangeAspect="1"/>
          </p:cNvPicPr>
          <p:nvPr/>
        </p:nvPicPr>
        <p:blipFill>
          <a:blip r:embed="rId11">
            <a:alphaModFix amt="8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122" y="4312315"/>
            <a:ext cx="1899805" cy="39708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25429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69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Alise ZAGARE</dc:creator>
  <cp:lastModifiedBy>Alise ZAGARE</cp:lastModifiedBy>
  <cp:revision>12</cp:revision>
  <dcterms:created xsi:type="dcterms:W3CDTF">2022-12-20T10:52:30Z</dcterms:created>
  <dcterms:modified xsi:type="dcterms:W3CDTF">2023-06-03T17:20:02Z</dcterms:modified>
</cp:coreProperties>
</file>