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E7A2E8-2630-15B0-166E-F545C0CA349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51F9547-B519-9260-BC1A-86520D16A8F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38CF4D-BAF6-AEAB-B26D-D50A2AE91D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477501-EE57-0BCC-7FE1-0116F0BC4B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50862A-B91D-151D-1A7C-E06F14093D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61659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00B2D4-04CB-5BA6-0121-D14F6CCFA5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EFE153B-ABF8-5C36-CE03-D8BE0C48A71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04D4A1D-FF65-151E-7B02-B2E861394A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8D9EC8-D3F7-0300-6FFE-91E44F63A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E0E6CF-3E9B-AB2B-7D11-7074D08860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5791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025A3D8-F837-DE25-6116-18BC7D0D4D0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24D7FA4-C63C-F060-FEE6-12FDDE20560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4B789-B3A2-5FF1-DF66-BCEA2ABBBC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1992417-270A-C1EF-3E27-633905B71E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569A24-341A-1460-6DB3-518466505E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38547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51B9A9-D057-EC85-68A5-73DE02696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756958-9EF4-C91D-631A-E8D965628A3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77E942-7A6B-2419-AF81-C0F59F948C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AFAE339-DA62-19DF-38DE-6D7FB107E7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9C66E58-1FEE-AE6B-6FA9-69829DB865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289498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539756-930B-0021-F9AE-7610012F65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B574AB-8C5C-2CB2-6FD7-0E2496112C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354F478-822E-25D0-05A8-DA5FCB7F2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D8048-0E86-781B-3246-9959D52FA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0C07B-2AD4-0744-E8DD-85C2E0FE7C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94031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0E7F0A-901E-43C1-BEFA-81B83695FF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386004-F178-5644-30D4-50DC102C4F1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0E3CDE1-2413-A6CE-A66F-CB32BB70AC0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F7C0305-105A-2336-C29A-BD06462E0C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56A924-506F-2BF8-A085-2A738F4937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6B5D73-9807-8962-09C9-BE882E89DD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540340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C11665-0C54-4DFF-8311-026F0E0931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5CD626A-1948-B5A2-9765-2829D29A1F2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6E969DC-B977-0CB8-AA3A-40BF9D7026D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32634E-6CEA-C309-3155-7EF1036C7C3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82E80DE-9B25-8505-ECBC-8A576ED943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3E310CE-5AA7-074D-2144-3A0A75A15E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BCF300C-C9E4-4F9D-E234-CBAEEB381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FDD5597-C6CD-0939-A3BA-098BCADBAA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62011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ECC665-5391-5AA7-7538-59FC89D730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6DC7406-DEB7-7361-6306-BA438952B4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229D919-BD1B-2266-4E18-2176A1656E1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8DD47B5-BCDC-E812-35B4-917B220A85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57093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83CFE1-786C-5141-5BDB-D48DC6F881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CE4B46B-EAF6-114E-2151-575F8A79C1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93911A3-E4BD-4952-8549-60CFA61E94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62638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429B48-7A71-920F-8C1E-F309D364B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AD3E9D-1712-BA90-F0D5-2A751BB080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783B40-2DAD-0464-6EFB-DF377C7060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2F8D93B-8547-A288-6E84-8C8D282CE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13D2BF-75C2-29A6-6026-6F91B1D02D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616D5FB-E3B0-934B-7A7D-35750BBD61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5865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FE41FF-F9C4-C8F8-7499-2F76D5727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3C61CF0-FCA2-56E4-9655-E879456C4C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969313B-EC98-5249-E46E-252F9DB045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DE7C1-180A-4740-368D-2EF74C68B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65B01-B420-9289-2D54-6A8ABD50A3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344A326-ACDC-D1AB-A2DE-90A11887B2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89802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4B8FC32-31CA-9C16-7F35-CDB1FAD863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8C5DB7B-5C1A-FB41-9895-B43030EE7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8E9D16-9952-DCB1-F4ED-7473A2B2B13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120BF64-2D59-4178-BC9D-BC5BC670EC19}" type="datetimeFigureOut">
              <a:rPr lang="en-GB" smtClean="0"/>
              <a:t>23/05/2023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069524-65A8-530E-989C-F9BE0BFE835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450497D-B668-AA39-ED23-649DA597654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767B19C-A996-4916-9DD6-A988FBB4925D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14563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microsoft.com/office/2007/relationships/hdphoto" Target="../media/hdphoto1.wdp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microsoft.com/office/2007/relationships/hdphoto" Target="../media/hdphoto2.wdp"/><Relationship Id="rId4" Type="http://schemas.openxmlformats.org/officeDocument/2006/relationships/image" Target="../media/image2.png"/><Relationship Id="rId9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>
            <a:extLst>
              <a:ext uri="{FF2B5EF4-FFF2-40B4-BE49-F238E27FC236}">
                <a16:creationId xmlns:a16="http://schemas.microsoft.com/office/drawing/2014/main" id="{CC88BF4A-4726-65CF-6C5A-DF81380B8B9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449" y="5139771"/>
            <a:ext cx="1476580" cy="27626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B2EDFC75-D215-FD7E-520D-EB9C764C1C8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449" y="4803110"/>
            <a:ext cx="1476580" cy="267555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C55C6A71-78DB-26F4-8C89-F716598C7AA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449" y="3624319"/>
            <a:ext cx="1476580" cy="27626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7278830C-CD3E-EA33-907C-ED7A6D103393}"/>
              </a:ext>
            </a:extLst>
          </p:cNvPr>
          <p:cNvPicPr>
            <a:picLocks noChangeAspect="1"/>
          </p:cNvPicPr>
          <p:nvPr/>
        </p:nvPicPr>
        <p:blipFill rotWithShape="1"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27" b="7848"/>
          <a:stretch/>
        </p:blipFill>
        <p:spPr>
          <a:xfrm>
            <a:off x="3277449" y="3290626"/>
            <a:ext cx="1472432" cy="250348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622E739F-4E4A-9E88-7FB4-072352176636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449" y="1838576"/>
            <a:ext cx="1476580" cy="267556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12" name="Picture 11" descr="A picture containing black and white, monochrome, black, monochrome photography&#10;&#10;Description automatically generated">
            <a:extLst>
              <a:ext uri="{FF2B5EF4-FFF2-40B4-BE49-F238E27FC236}">
                <a16:creationId xmlns:a16="http://schemas.microsoft.com/office/drawing/2014/main" id="{351B2516-E80E-561B-38A0-AD6D369BF74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77449" y="2172269"/>
            <a:ext cx="1476581" cy="267556"/>
          </a:xfrm>
          <a:prstGeom prst="rect">
            <a:avLst/>
          </a:prstGeom>
          <a:ln>
            <a:solidFill>
              <a:schemeClr val="tx1"/>
            </a:solidFill>
          </a:ln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1C908CFA-2896-5404-7B82-22ECFEA67487}"/>
              </a:ext>
            </a:extLst>
          </p:cNvPr>
          <p:cNvSpPr txBox="1"/>
          <p:nvPr/>
        </p:nvSpPr>
        <p:spPr>
          <a:xfrm rot="16200000">
            <a:off x="3314269" y="1447890"/>
            <a:ext cx="524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WT1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3F323665-8919-8FA4-B95F-1C61C48DF535}"/>
              </a:ext>
            </a:extLst>
          </p:cNvPr>
          <p:cNvSpPr txBox="1"/>
          <p:nvPr/>
        </p:nvSpPr>
        <p:spPr>
          <a:xfrm rot="16200000">
            <a:off x="3763280" y="1455472"/>
            <a:ext cx="524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WT2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82A065C-5309-E2D5-3F89-C0D3E3C34955}"/>
              </a:ext>
            </a:extLst>
          </p:cNvPr>
          <p:cNvSpPr txBox="1"/>
          <p:nvPr/>
        </p:nvSpPr>
        <p:spPr>
          <a:xfrm rot="16200000">
            <a:off x="4212291" y="1455471"/>
            <a:ext cx="524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WT3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8B8043E-6153-225C-6023-9619CB145CAF}"/>
              </a:ext>
            </a:extLst>
          </p:cNvPr>
          <p:cNvSpPr txBox="1"/>
          <p:nvPr/>
        </p:nvSpPr>
        <p:spPr>
          <a:xfrm rot="16200000">
            <a:off x="3314270" y="2886996"/>
            <a:ext cx="524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WT1</a:t>
            </a: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B64A221B-8126-1B75-D37A-BD02207D734A}"/>
              </a:ext>
            </a:extLst>
          </p:cNvPr>
          <p:cNvSpPr txBox="1"/>
          <p:nvPr/>
        </p:nvSpPr>
        <p:spPr>
          <a:xfrm rot="16200000">
            <a:off x="3763281" y="2894578"/>
            <a:ext cx="524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WT2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532F806B-9734-6990-9FB9-E76EF6B4369C}"/>
              </a:ext>
            </a:extLst>
          </p:cNvPr>
          <p:cNvSpPr txBox="1"/>
          <p:nvPr/>
        </p:nvSpPr>
        <p:spPr>
          <a:xfrm rot="16200000">
            <a:off x="4212292" y="2894577"/>
            <a:ext cx="524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WT3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83136315-6565-CE27-4F56-C1745902DE55}"/>
              </a:ext>
            </a:extLst>
          </p:cNvPr>
          <p:cNvSpPr txBox="1"/>
          <p:nvPr/>
        </p:nvSpPr>
        <p:spPr>
          <a:xfrm rot="16200000">
            <a:off x="3314270" y="4405852"/>
            <a:ext cx="524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WT1</a:t>
            </a: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80EDA0D4-7E7E-8C91-E955-243967CFAD63}"/>
              </a:ext>
            </a:extLst>
          </p:cNvPr>
          <p:cNvSpPr txBox="1"/>
          <p:nvPr/>
        </p:nvSpPr>
        <p:spPr>
          <a:xfrm rot="16200000">
            <a:off x="3763281" y="4413434"/>
            <a:ext cx="524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WT2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C9C6FAC-1E50-B6B1-AA88-B6C1D8D09B86}"/>
              </a:ext>
            </a:extLst>
          </p:cNvPr>
          <p:cNvSpPr txBox="1"/>
          <p:nvPr/>
        </p:nvSpPr>
        <p:spPr>
          <a:xfrm rot="16200000">
            <a:off x="4212292" y="4413433"/>
            <a:ext cx="52450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dirty="0"/>
              <a:t>WT3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759361F5-9D8E-934E-CD11-DA573E90196C}"/>
              </a:ext>
            </a:extLst>
          </p:cNvPr>
          <p:cNvSpPr txBox="1"/>
          <p:nvPr/>
        </p:nvSpPr>
        <p:spPr>
          <a:xfrm>
            <a:off x="2577157" y="1798355"/>
            <a:ext cx="6649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GLUT1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75E43871-F608-F8C3-519E-E68D87D5E302}"/>
              </a:ext>
            </a:extLst>
          </p:cNvPr>
          <p:cNvSpPr txBox="1"/>
          <p:nvPr/>
        </p:nvSpPr>
        <p:spPr>
          <a:xfrm>
            <a:off x="2612523" y="3275111"/>
            <a:ext cx="6649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GLUT3</a:t>
            </a: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209694CC-754C-598B-B80F-686613B4CA8D}"/>
              </a:ext>
            </a:extLst>
          </p:cNvPr>
          <p:cNvSpPr txBox="1"/>
          <p:nvPr/>
        </p:nvSpPr>
        <p:spPr>
          <a:xfrm>
            <a:off x="2612523" y="4782998"/>
            <a:ext cx="66492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400" b="1" dirty="0"/>
              <a:t>GLUT4</a:t>
            </a: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4124B798-39B6-12C4-225E-B061C403C89C}"/>
              </a:ext>
            </a:extLst>
          </p:cNvPr>
          <p:cNvSpPr txBox="1"/>
          <p:nvPr/>
        </p:nvSpPr>
        <p:spPr>
          <a:xfrm>
            <a:off x="2552791" y="2132048"/>
            <a:ext cx="7136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/>
              <a:t>β</a:t>
            </a:r>
            <a:r>
              <a:rPr lang="en-GB" sz="1400" dirty="0"/>
              <a:t>-Actin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96A26E5D-6BFA-826A-60AB-4377D2C04F23}"/>
              </a:ext>
            </a:extLst>
          </p:cNvPr>
          <p:cNvSpPr txBox="1"/>
          <p:nvPr/>
        </p:nvSpPr>
        <p:spPr>
          <a:xfrm>
            <a:off x="2588157" y="3582888"/>
            <a:ext cx="7136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/>
              <a:t>β</a:t>
            </a:r>
            <a:r>
              <a:rPr lang="en-GB" sz="1400" dirty="0"/>
              <a:t>-Actin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0E80571-BB80-FC0D-BCA5-39C557B9DE0A}"/>
              </a:ext>
            </a:extLst>
          </p:cNvPr>
          <p:cNvSpPr txBox="1"/>
          <p:nvPr/>
        </p:nvSpPr>
        <p:spPr>
          <a:xfrm>
            <a:off x="2583281" y="5090775"/>
            <a:ext cx="71365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400" dirty="0"/>
              <a:t>β</a:t>
            </a:r>
            <a:r>
              <a:rPr lang="en-GB" sz="1400" dirty="0"/>
              <a:t>-Actin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7A2B08EA-BA53-EB4C-CA9D-2725F657B2B2}"/>
              </a:ext>
            </a:extLst>
          </p:cNvPr>
          <p:cNvSpPr txBox="1"/>
          <p:nvPr/>
        </p:nvSpPr>
        <p:spPr>
          <a:xfrm>
            <a:off x="4754029" y="5140700"/>
            <a:ext cx="5943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sz="1200" dirty="0"/>
              <a:t>42kDA</a:t>
            </a:r>
            <a:endParaRPr lang="en-GB" sz="1200" dirty="0"/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CDBCE8B0-5A93-6133-07E2-7D54A7D02640}"/>
              </a:ext>
            </a:extLst>
          </p:cNvPr>
          <p:cNvSpPr txBox="1"/>
          <p:nvPr/>
        </p:nvSpPr>
        <p:spPr>
          <a:xfrm>
            <a:off x="4754028" y="3624319"/>
            <a:ext cx="5943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sz="1200" dirty="0"/>
              <a:t>42kDA</a:t>
            </a:r>
            <a:endParaRPr lang="en-GB" sz="1200" dirty="0"/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507BB5E1-CC72-8C71-7E2F-F3F957B9CEB2}"/>
              </a:ext>
            </a:extLst>
          </p:cNvPr>
          <p:cNvSpPr txBox="1"/>
          <p:nvPr/>
        </p:nvSpPr>
        <p:spPr>
          <a:xfrm>
            <a:off x="4740336" y="2182938"/>
            <a:ext cx="5943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sz="1200" dirty="0"/>
              <a:t>42kDA</a:t>
            </a:r>
            <a:endParaRPr lang="en-GB" sz="1200" dirty="0"/>
          </a:p>
        </p:txBody>
      </p:sp>
      <p:sp>
        <p:nvSpPr>
          <p:cNvPr id="33" name="TextBox 32">
            <a:extLst>
              <a:ext uri="{FF2B5EF4-FFF2-40B4-BE49-F238E27FC236}">
                <a16:creationId xmlns:a16="http://schemas.microsoft.com/office/drawing/2014/main" id="{E788D16D-D471-FFAE-8FDD-D07EB2D695CF}"/>
              </a:ext>
            </a:extLst>
          </p:cNvPr>
          <p:cNvSpPr txBox="1"/>
          <p:nvPr/>
        </p:nvSpPr>
        <p:spPr>
          <a:xfrm>
            <a:off x="4749881" y="1856867"/>
            <a:ext cx="5943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sz="1200" dirty="0"/>
              <a:t>50kDA</a:t>
            </a:r>
            <a:endParaRPr lang="en-GB" sz="1200" dirty="0"/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C064B4F-0380-0200-BF25-E1FE7033EFDE}"/>
              </a:ext>
            </a:extLst>
          </p:cNvPr>
          <p:cNvSpPr txBox="1"/>
          <p:nvPr/>
        </p:nvSpPr>
        <p:spPr>
          <a:xfrm>
            <a:off x="4780091" y="3305889"/>
            <a:ext cx="5943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sz="1200" dirty="0"/>
              <a:t>50kDA</a:t>
            </a:r>
            <a:endParaRPr lang="en-GB" sz="1200" dirty="0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A84A4034-4F91-711E-98AE-96FACAA74B16}"/>
              </a:ext>
            </a:extLst>
          </p:cNvPr>
          <p:cNvSpPr txBox="1"/>
          <p:nvPr/>
        </p:nvSpPr>
        <p:spPr>
          <a:xfrm>
            <a:off x="4772588" y="4798386"/>
            <a:ext cx="59439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LU" sz="1200" dirty="0"/>
              <a:t>50kDA</a:t>
            </a:r>
            <a:endParaRPr lang="en-GB" sz="1200" dirty="0"/>
          </a:p>
        </p:txBody>
      </p:sp>
    </p:spTree>
    <p:extLst>
      <p:ext uri="{BB962C8B-B14F-4D97-AF65-F5344CB8AC3E}">
        <p14:creationId xmlns:p14="http://schemas.microsoft.com/office/powerpoint/2010/main" val="7020842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24</Words>
  <Application>Microsoft Office PowerPoint</Application>
  <PresentationFormat>Widescreen</PresentationFormat>
  <Paragraphs>21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Alise ZAGARE</dc:creator>
  <cp:lastModifiedBy>Alise ZAGARE</cp:lastModifiedBy>
  <cp:revision>3</cp:revision>
  <dcterms:created xsi:type="dcterms:W3CDTF">2023-02-01T09:30:22Z</dcterms:created>
  <dcterms:modified xsi:type="dcterms:W3CDTF">2023-05-23T19:03:44Z</dcterms:modified>
</cp:coreProperties>
</file>