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A2E8-2630-15B0-166E-F545C0CA3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F9547-B519-9260-BC1A-86520D16A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8CF4D-BAF6-AEAB-B26D-D50A2AE9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77501-EE57-0BCC-7FE1-0116F0BC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0862A-B91D-151D-1A7C-E06F1409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0B2D4-04CB-5BA6-0121-D14F6CCF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E153B-ABF8-5C36-CE03-D8BE0C48A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D4A1D-FF65-151E-7B02-B2E86139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9EC8-D3F7-0300-6FFE-91E44F63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E6CF-3E9B-AB2B-7D11-7074D088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7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25A3D8-F837-DE25-6116-18BC7D0D4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D7FA4-C63C-F060-FEE6-12FDDE205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B789-B3A2-5FF1-DF66-BCEA2ABB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92417-270A-C1EF-3E27-633905B7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9A24-341A-1460-6DB3-51846650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5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B9A9-D057-EC85-68A5-73DE0269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6958-9EF4-C91D-631A-E8D965628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7E942-7A6B-2419-AF81-C0F59F94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E339-DA62-19DF-38DE-6D7FB107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66E58-1FEE-AE6B-6FA9-69829DB8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4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39756-930B-0021-F9AE-7610012F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574AB-8C5C-2CB2-6FD7-0E249611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4F478-822E-25D0-05A8-DA5FCB7F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D8048-0E86-781B-3246-9959D52F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C07B-2AD4-0744-E8DD-85C2E0FE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0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E7F0A-901E-43C1-BEFA-81B83695F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6004-F178-5644-30D4-50DC102C4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3CDE1-2413-A6CE-A66F-CB32BB70A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C0305-105A-2336-C29A-BD06462E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6A924-506F-2BF8-A085-2A738F49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B5D73-9807-8962-09C9-BE882E8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3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1665-0C54-4DFF-8311-026F0E09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D626A-1948-B5A2-9765-2829D29A1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969DC-B977-0CB8-AA3A-40BF9D702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2634E-6CEA-C309-3155-7EF1036C7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2E80DE-9B25-8505-ECBC-8A576ED94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310CE-5AA7-074D-2144-3A0A75A1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F300C-C9E4-4F9D-E234-CBAEEB38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D5597-C6CD-0939-A3BA-098BCADB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0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C665-5391-5AA7-7538-59FC89D73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C7406-DEB7-7361-6306-BA438952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9D919-BD1B-2266-4E18-2176A165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D47B5-BCDC-E812-35B4-917B220A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0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3CFE1-786C-5141-5BDB-D48DC6F8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4B46B-EAF6-114E-2151-575F8A79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911A3-E4BD-4952-8549-60CFA61E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63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29B48-7A71-920F-8C1E-F309D364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3E9D-1712-BA90-F0D5-2A751BB08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83B40-2DAD-0464-6EFB-DF377C706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8D93B-8547-A288-6E84-8C8D282C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3D2BF-75C2-29A6-6026-6F91B1D0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6D5FB-E3B0-934B-7A7D-35750BBD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41FF-F9C4-C8F8-7499-2F76D572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CF0-FCA2-56E4-9655-E879456C4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9313B-EC98-5249-E46E-252F9DB04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DE7C1-180A-4740-368D-2EF74C68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65B01-B420-9289-2D54-6A8ABD50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4A326-ACDC-D1AB-A2DE-90A11887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8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8FC32-31CA-9C16-7F35-CDB1FAD8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5DB7B-5C1A-FB41-9895-B43030EE7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E9D16-9952-DCB1-F4ED-7473A2B2B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BF64-2D59-4178-BC9D-BC5BC670EC19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69524-65A8-530E-989C-F9BE0BFE8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497D-B668-AA39-ED23-649DA5976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B19C-A996-4916-9DD6-A988FBB49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88BF4A-4726-65CF-6C5A-DF81380B8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49" y="5139771"/>
            <a:ext cx="1476580" cy="2762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EDFC75-D215-FD7E-520D-EB9C764C1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49" y="4803110"/>
            <a:ext cx="1476580" cy="2675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5C6A71-78DB-26F4-8C89-F716598C7A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49" y="3624319"/>
            <a:ext cx="1476580" cy="2762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78830C-CD3E-EA33-907C-ED7A6D10339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" b="7848"/>
          <a:stretch/>
        </p:blipFill>
        <p:spPr>
          <a:xfrm>
            <a:off x="3277449" y="3290626"/>
            <a:ext cx="1472432" cy="2503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2E739F-4E4A-9E88-7FB4-0723521766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49" y="1838576"/>
            <a:ext cx="1476580" cy="2675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A picture containing black and white, monochrome, black, monochrome photography&#10;&#10;Description automatically generated">
            <a:extLst>
              <a:ext uri="{FF2B5EF4-FFF2-40B4-BE49-F238E27FC236}">
                <a16:creationId xmlns:a16="http://schemas.microsoft.com/office/drawing/2014/main" id="{351B2516-E80E-561B-38A0-AD6D369BF7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49" y="2172269"/>
            <a:ext cx="1476581" cy="2675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908CFA-2896-5404-7B82-22ECFEA67487}"/>
              </a:ext>
            </a:extLst>
          </p:cNvPr>
          <p:cNvSpPr txBox="1"/>
          <p:nvPr/>
        </p:nvSpPr>
        <p:spPr>
          <a:xfrm rot="16200000">
            <a:off x="3314269" y="144789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323665-8919-8FA4-B95F-1C61C48DF535}"/>
              </a:ext>
            </a:extLst>
          </p:cNvPr>
          <p:cNvSpPr txBox="1"/>
          <p:nvPr/>
        </p:nvSpPr>
        <p:spPr>
          <a:xfrm rot="16200000">
            <a:off x="3763280" y="145547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2A065C-5309-E2D5-3F89-C0D3E3C34955}"/>
              </a:ext>
            </a:extLst>
          </p:cNvPr>
          <p:cNvSpPr txBox="1"/>
          <p:nvPr/>
        </p:nvSpPr>
        <p:spPr>
          <a:xfrm rot="16200000">
            <a:off x="4212291" y="1455471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B8043E-6153-225C-6023-9619CB145CAF}"/>
              </a:ext>
            </a:extLst>
          </p:cNvPr>
          <p:cNvSpPr txBox="1"/>
          <p:nvPr/>
        </p:nvSpPr>
        <p:spPr>
          <a:xfrm rot="16200000">
            <a:off x="3314270" y="28869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4A221B-8126-1B75-D37A-BD02207D734A}"/>
              </a:ext>
            </a:extLst>
          </p:cNvPr>
          <p:cNvSpPr txBox="1"/>
          <p:nvPr/>
        </p:nvSpPr>
        <p:spPr>
          <a:xfrm rot="16200000">
            <a:off x="3763281" y="2894578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2F806B-9734-6990-9FB9-E76EF6B4369C}"/>
              </a:ext>
            </a:extLst>
          </p:cNvPr>
          <p:cNvSpPr txBox="1"/>
          <p:nvPr/>
        </p:nvSpPr>
        <p:spPr>
          <a:xfrm rot="16200000">
            <a:off x="4212292" y="289457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136315-6565-CE27-4F56-C1745902DE55}"/>
              </a:ext>
            </a:extLst>
          </p:cNvPr>
          <p:cNvSpPr txBox="1"/>
          <p:nvPr/>
        </p:nvSpPr>
        <p:spPr>
          <a:xfrm rot="16200000">
            <a:off x="3314270" y="440585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EDA0D4-7E7E-8C91-E955-243967CFAD63}"/>
              </a:ext>
            </a:extLst>
          </p:cNvPr>
          <p:cNvSpPr txBox="1"/>
          <p:nvPr/>
        </p:nvSpPr>
        <p:spPr>
          <a:xfrm rot="16200000">
            <a:off x="3763281" y="441343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9C6FAC-1E50-B6B1-AA88-B6C1D8D09B86}"/>
              </a:ext>
            </a:extLst>
          </p:cNvPr>
          <p:cNvSpPr txBox="1"/>
          <p:nvPr/>
        </p:nvSpPr>
        <p:spPr>
          <a:xfrm rot="16200000">
            <a:off x="4212292" y="4413433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WT3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9361F5-9D8E-934E-CD11-DA573E90196C}"/>
              </a:ext>
            </a:extLst>
          </p:cNvPr>
          <p:cNvSpPr txBox="1"/>
          <p:nvPr/>
        </p:nvSpPr>
        <p:spPr>
          <a:xfrm>
            <a:off x="2577157" y="1798355"/>
            <a:ext cx="664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GLUT1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E43871-F608-F8C3-519E-E68D87D5E302}"/>
              </a:ext>
            </a:extLst>
          </p:cNvPr>
          <p:cNvSpPr txBox="1"/>
          <p:nvPr/>
        </p:nvSpPr>
        <p:spPr>
          <a:xfrm>
            <a:off x="2612523" y="3275111"/>
            <a:ext cx="664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GLUT3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9694CC-754C-598B-B80F-686613B4CA8D}"/>
              </a:ext>
            </a:extLst>
          </p:cNvPr>
          <p:cNvSpPr txBox="1"/>
          <p:nvPr/>
        </p:nvSpPr>
        <p:spPr>
          <a:xfrm>
            <a:off x="2612523" y="4782998"/>
            <a:ext cx="664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GLUT4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24B798-39B6-12C4-225E-B061C403C89C}"/>
              </a:ext>
            </a:extLst>
          </p:cNvPr>
          <p:cNvSpPr txBox="1"/>
          <p:nvPr/>
        </p:nvSpPr>
        <p:spPr>
          <a:xfrm>
            <a:off x="2552791" y="2132048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β</a:t>
            </a:r>
            <a:r>
              <a:rPr lang="en-GB" sz="1400" dirty="0"/>
              <a:t>-Actin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A26E5D-6BFA-826A-60AB-4377D2C04F23}"/>
              </a:ext>
            </a:extLst>
          </p:cNvPr>
          <p:cNvSpPr txBox="1"/>
          <p:nvPr/>
        </p:nvSpPr>
        <p:spPr>
          <a:xfrm>
            <a:off x="2588157" y="3582888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β</a:t>
            </a:r>
            <a:r>
              <a:rPr lang="en-GB" sz="1400" dirty="0"/>
              <a:t>-Actin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E80571-BB80-FC0D-BCA5-39C557B9DE0A}"/>
              </a:ext>
            </a:extLst>
          </p:cNvPr>
          <p:cNvSpPr txBox="1"/>
          <p:nvPr/>
        </p:nvSpPr>
        <p:spPr>
          <a:xfrm>
            <a:off x="2583281" y="5090775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β</a:t>
            </a:r>
            <a:r>
              <a:rPr lang="en-GB" sz="1400" dirty="0"/>
              <a:t>-Actin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2B08EA-BA53-EB4C-CA9D-2725F657B2B2}"/>
              </a:ext>
            </a:extLst>
          </p:cNvPr>
          <p:cNvSpPr txBox="1"/>
          <p:nvPr/>
        </p:nvSpPr>
        <p:spPr>
          <a:xfrm>
            <a:off x="4754029" y="5140700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42kDA</a:t>
            </a: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BCE8B0-5A93-6133-07E2-7D54A7D02640}"/>
              </a:ext>
            </a:extLst>
          </p:cNvPr>
          <p:cNvSpPr txBox="1"/>
          <p:nvPr/>
        </p:nvSpPr>
        <p:spPr>
          <a:xfrm>
            <a:off x="4754028" y="3624319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42kDA</a:t>
            </a:r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7BB5E1-CC72-8C71-7E2F-F3F957B9CEB2}"/>
              </a:ext>
            </a:extLst>
          </p:cNvPr>
          <p:cNvSpPr txBox="1"/>
          <p:nvPr/>
        </p:nvSpPr>
        <p:spPr>
          <a:xfrm>
            <a:off x="4740336" y="2182938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42kDA</a:t>
            </a:r>
            <a:endParaRPr lang="en-GB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88D16D-D471-FFAE-8FDD-D07EB2D695CF}"/>
              </a:ext>
            </a:extLst>
          </p:cNvPr>
          <p:cNvSpPr txBox="1"/>
          <p:nvPr/>
        </p:nvSpPr>
        <p:spPr>
          <a:xfrm>
            <a:off x="4749881" y="1856867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50kDA</a:t>
            </a:r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064B4F-0380-0200-BF25-E1FE7033EFDE}"/>
              </a:ext>
            </a:extLst>
          </p:cNvPr>
          <p:cNvSpPr txBox="1"/>
          <p:nvPr/>
        </p:nvSpPr>
        <p:spPr>
          <a:xfrm>
            <a:off x="4780091" y="3305889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50kDA</a:t>
            </a:r>
            <a:endParaRPr lang="en-GB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4A4034-4F91-711E-98AE-96FACAA74B16}"/>
              </a:ext>
            </a:extLst>
          </p:cNvPr>
          <p:cNvSpPr txBox="1"/>
          <p:nvPr/>
        </p:nvSpPr>
        <p:spPr>
          <a:xfrm>
            <a:off x="4772588" y="4798386"/>
            <a:ext cx="594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200" dirty="0"/>
              <a:t>50kDA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0208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Alise ZAGARE</dc:creator>
  <cp:lastModifiedBy>Alise ZAGARE</cp:lastModifiedBy>
  <cp:revision>3</cp:revision>
  <dcterms:created xsi:type="dcterms:W3CDTF">2023-02-01T09:30:22Z</dcterms:created>
  <dcterms:modified xsi:type="dcterms:W3CDTF">2023-05-23T19:03:44Z</dcterms:modified>
</cp:coreProperties>
</file>